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2" r:id="rId6"/>
    <p:sldId id="264" r:id="rId7"/>
    <p:sldId id="261" r:id="rId8"/>
    <p:sldId id="265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élia Tóth" initials="DT" lastIdx="1" clrIdx="0">
    <p:extLst>
      <p:ext uri="{19B8F6BF-5375-455C-9EA6-DF929625EA0E}">
        <p15:presenceInfo xmlns:p15="http://schemas.microsoft.com/office/powerpoint/2012/main" userId="0ebdd80c9973be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8521D-B640-4808-A7AC-E6AB3AD194F5}" v="358" dt="2021-05-06T14:51:19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5226" autoAdjust="0"/>
  </p:normalViewPr>
  <p:slideViewPr>
    <p:cSldViewPr snapToGrid="0">
      <p:cViewPr>
        <p:scale>
          <a:sx n="66" d="100"/>
          <a:sy n="66" d="100"/>
        </p:scale>
        <p:origin x="1248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élia Tóth" userId="0ebdd80c9973beae" providerId="LiveId" clId="{1878521D-B640-4808-A7AC-E6AB3AD194F5}"/>
    <pc:docChg chg="undo redo custSel addSld delSld modSld">
      <pc:chgData name="Délia Tóth" userId="0ebdd80c9973beae" providerId="LiveId" clId="{1878521D-B640-4808-A7AC-E6AB3AD194F5}" dt="2021-05-06T14:51:30.220" v="2646" actId="1076"/>
      <pc:docMkLst>
        <pc:docMk/>
      </pc:docMkLst>
      <pc:sldChg chg="modSp mod">
        <pc:chgData name="Délia Tóth" userId="0ebdd80c9973beae" providerId="LiveId" clId="{1878521D-B640-4808-A7AC-E6AB3AD194F5}" dt="2021-05-06T14:21:29.236" v="2477" actId="1076"/>
        <pc:sldMkLst>
          <pc:docMk/>
          <pc:sldMk cId="3787983528" sldId="256"/>
        </pc:sldMkLst>
        <pc:spChg chg="mod">
          <ac:chgData name="Délia Tóth" userId="0ebdd80c9973beae" providerId="LiveId" clId="{1878521D-B640-4808-A7AC-E6AB3AD194F5}" dt="2021-05-06T14:21:29.236" v="2477" actId="1076"/>
          <ac:spMkLst>
            <pc:docMk/>
            <pc:sldMk cId="3787983528" sldId="256"/>
            <ac:spMk id="3" creationId="{BEC17032-0791-4F0C-AEA8-6FC77FC673C7}"/>
          </ac:spMkLst>
        </pc:spChg>
      </pc:sldChg>
      <pc:sldChg chg="addSp delSp modSp mod">
        <pc:chgData name="Délia Tóth" userId="0ebdd80c9973beae" providerId="LiveId" clId="{1878521D-B640-4808-A7AC-E6AB3AD194F5}" dt="2021-05-06T12:05:45.978" v="2469"/>
        <pc:sldMkLst>
          <pc:docMk/>
          <pc:sldMk cId="2575212448" sldId="257"/>
        </pc:sldMkLst>
        <pc:spChg chg="mod">
          <ac:chgData name="Délia Tóth" userId="0ebdd80c9973beae" providerId="LiveId" clId="{1878521D-B640-4808-A7AC-E6AB3AD194F5}" dt="2021-05-06T12:02:24.240" v="2457" actId="1076"/>
          <ac:spMkLst>
            <pc:docMk/>
            <pc:sldMk cId="2575212448" sldId="257"/>
            <ac:spMk id="3" creationId="{A4B58769-A661-4EFB-9DF1-98D2FEEE52D5}"/>
          </ac:spMkLst>
        </pc:spChg>
        <pc:spChg chg="add mod">
          <ac:chgData name="Délia Tóth" userId="0ebdd80c9973beae" providerId="LiveId" clId="{1878521D-B640-4808-A7AC-E6AB3AD194F5}" dt="2021-05-06T11:55:14.276" v="2350"/>
          <ac:spMkLst>
            <pc:docMk/>
            <pc:sldMk cId="2575212448" sldId="257"/>
            <ac:spMk id="8" creationId="{E9B6D1A0-23EE-4B88-8328-18072D1047E5}"/>
          </ac:spMkLst>
        </pc:spChg>
        <pc:spChg chg="add mod">
          <ac:chgData name="Délia Tóth" userId="0ebdd80c9973beae" providerId="LiveId" clId="{1878521D-B640-4808-A7AC-E6AB3AD194F5}" dt="2021-05-06T11:55:14.276" v="2350"/>
          <ac:spMkLst>
            <pc:docMk/>
            <pc:sldMk cId="2575212448" sldId="257"/>
            <ac:spMk id="9" creationId="{F851D235-F4A4-4F53-AE10-8CB98AC027DE}"/>
          </ac:spMkLst>
        </pc:spChg>
        <pc:spChg chg="add mod">
          <ac:chgData name="Délia Tóth" userId="0ebdd80c9973beae" providerId="LiveId" clId="{1878521D-B640-4808-A7AC-E6AB3AD194F5}" dt="2021-05-06T11:55:14.276" v="2350"/>
          <ac:spMkLst>
            <pc:docMk/>
            <pc:sldMk cId="2575212448" sldId="257"/>
            <ac:spMk id="10" creationId="{E3E82BEA-0A24-4BFD-AC37-B3DF4B33A1BD}"/>
          </ac:spMkLst>
        </pc:spChg>
        <pc:spChg chg="add mod">
          <ac:chgData name="Délia Tóth" userId="0ebdd80c9973beae" providerId="LiveId" clId="{1878521D-B640-4808-A7AC-E6AB3AD194F5}" dt="2021-05-06T11:55:14.276" v="2350"/>
          <ac:spMkLst>
            <pc:docMk/>
            <pc:sldMk cId="2575212448" sldId="257"/>
            <ac:spMk id="11" creationId="{841E9341-F28B-47BB-91F2-4E0466773373}"/>
          </ac:spMkLst>
        </pc:spChg>
        <pc:spChg chg="add mod">
          <ac:chgData name="Délia Tóth" userId="0ebdd80c9973beae" providerId="LiveId" clId="{1878521D-B640-4808-A7AC-E6AB3AD194F5}" dt="2021-05-06T11:58:05.756" v="2383"/>
          <ac:spMkLst>
            <pc:docMk/>
            <pc:sldMk cId="2575212448" sldId="257"/>
            <ac:spMk id="13" creationId="{D2C717D7-5EC5-492C-8686-DCE543FE4C81}"/>
          </ac:spMkLst>
        </pc:spChg>
        <pc:spChg chg="add mod">
          <ac:chgData name="Délia Tóth" userId="0ebdd80c9973beae" providerId="LiveId" clId="{1878521D-B640-4808-A7AC-E6AB3AD194F5}" dt="2021-05-06T11:58:04.653" v="2382"/>
          <ac:spMkLst>
            <pc:docMk/>
            <pc:sldMk cId="2575212448" sldId="257"/>
            <ac:spMk id="14" creationId="{5CBD4498-E465-4BE6-8E8B-461091DC7B0D}"/>
          </ac:spMkLst>
        </pc:spChg>
        <pc:grpChg chg="add mod">
          <ac:chgData name="Délia Tóth" userId="0ebdd80c9973beae" providerId="LiveId" clId="{1878521D-B640-4808-A7AC-E6AB3AD194F5}" dt="2021-05-06T11:55:14.276" v="2350"/>
          <ac:grpSpMkLst>
            <pc:docMk/>
            <pc:sldMk cId="2575212448" sldId="257"/>
            <ac:grpSpMk id="6" creationId="{1D94B0F5-2663-4B44-8E9F-C9883C95BC67}"/>
          </ac:grpSpMkLst>
        </pc:grpChg>
        <pc:grpChg chg="add mod">
          <ac:chgData name="Délia Tóth" userId="0ebdd80c9973beae" providerId="LiveId" clId="{1878521D-B640-4808-A7AC-E6AB3AD194F5}" dt="2021-05-06T11:55:14.276" v="2350"/>
          <ac:grpSpMkLst>
            <pc:docMk/>
            <pc:sldMk cId="2575212448" sldId="257"/>
            <ac:grpSpMk id="7" creationId="{E9ACD1B5-812A-45FC-BC6A-779A046EB071}"/>
          </ac:grpSpMkLst>
        </pc:grpChg>
        <pc:graphicFrameChg chg="del mod">
          <ac:chgData name="Délia Tóth" userId="0ebdd80c9973beae" providerId="LiveId" clId="{1878521D-B640-4808-A7AC-E6AB3AD194F5}" dt="2021-05-06T11:56:52.464" v="2361" actId="478"/>
          <ac:graphicFrameMkLst>
            <pc:docMk/>
            <pc:sldMk cId="2575212448" sldId="257"/>
            <ac:graphicFrameMk id="4" creationId="{2D2A4205-9E94-4D02-BB52-BBA1A5C417C4}"/>
          </ac:graphicFrameMkLst>
        </pc:graphicFrameChg>
        <pc:graphicFrameChg chg="add mod modGraphic">
          <ac:chgData name="Délia Tóth" userId="0ebdd80c9973beae" providerId="LiveId" clId="{1878521D-B640-4808-A7AC-E6AB3AD194F5}" dt="2021-05-06T12:05:45.978" v="2469"/>
          <ac:graphicFrameMkLst>
            <pc:docMk/>
            <pc:sldMk cId="2575212448" sldId="257"/>
            <ac:graphicFrameMk id="5" creationId="{1D37864F-293C-4BF6-A24C-31F49FC20C84}"/>
          </ac:graphicFrameMkLst>
        </pc:graphicFrameChg>
        <pc:picChg chg="add del mod">
          <ac:chgData name="Délia Tóth" userId="0ebdd80c9973beae" providerId="LiveId" clId="{1878521D-B640-4808-A7AC-E6AB3AD194F5}" dt="2021-05-06T11:57:00.301" v="2365" actId="478"/>
          <ac:picMkLst>
            <pc:docMk/>
            <pc:sldMk cId="2575212448" sldId="257"/>
            <ac:picMk id="1026" creationId="{BF20DB0E-33E5-4759-B349-C2A361491CB2}"/>
          </ac:picMkLst>
        </pc:picChg>
      </pc:sldChg>
      <pc:sldChg chg="modSp">
        <pc:chgData name="Délia Tóth" userId="0ebdd80c9973beae" providerId="LiveId" clId="{1878521D-B640-4808-A7AC-E6AB3AD194F5}" dt="2021-05-06T09:58:15.621" v="1112" actId="2711"/>
        <pc:sldMkLst>
          <pc:docMk/>
          <pc:sldMk cId="1920269362" sldId="258"/>
        </pc:sldMkLst>
        <pc:graphicFrameChg chg="mod">
          <ac:chgData name="Délia Tóth" userId="0ebdd80c9973beae" providerId="LiveId" clId="{1878521D-B640-4808-A7AC-E6AB3AD194F5}" dt="2021-05-06T09:58:15.621" v="1112" actId="2711"/>
          <ac:graphicFrameMkLst>
            <pc:docMk/>
            <pc:sldMk cId="1920269362" sldId="258"/>
            <ac:graphicFrameMk id="5" creationId="{BD9C7075-6EAF-4925-A2B7-0202633BFC61}"/>
          </ac:graphicFrameMkLst>
        </pc:graphicFrameChg>
      </pc:sldChg>
      <pc:sldChg chg="addSp delSp modSp mod modNotesTx">
        <pc:chgData name="Délia Tóth" userId="0ebdd80c9973beae" providerId="LiveId" clId="{1878521D-B640-4808-A7AC-E6AB3AD194F5}" dt="2021-05-06T14:51:30.220" v="2646" actId="1076"/>
        <pc:sldMkLst>
          <pc:docMk/>
          <pc:sldMk cId="3566498125" sldId="260"/>
        </pc:sldMkLst>
        <pc:spChg chg="mod">
          <ac:chgData name="Délia Tóth" userId="0ebdd80c9973beae" providerId="LiveId" clId="{1878521D-B640-4808-A7AC-E6AB3AD194F5}" dt="2021-05-06T14:31:08.211" v="2611" actId="1076"/>
          <ac:spMkLst>
            <pc:docMk/>
            <pc:sldMk cId="3566498125" sldId="260"/>
            <ac:spMk id="2" creationId="{8F93BC14-E506-4020-9A56-441D56B88B32}"/>
          </ac:spMkLst>
        </pc:spChg>
        <pc:spChg chg="add del mod">
          <ac:chgData name="Délia Tóth" userId="0ebdd80c9973beae" providerId="LiveId" clId="{1878521D-B640-4808-A7AC-E6AB3AD194F5}" dt="2021-05-06T11:44:05.017" v="2284" actId="478"/>
          <ac:spMkLst>
            <pc:docMk/>
            <pc:sldMk cId="3566498125" sldId="260"/>
            <ac:spMk id="14" creationId="{4E82378F-26B7-461E-A035-9549BBB4FFBA}"/>
          </ac:spMkLst>
        </pc:spChg>
        <pc:spChg chg="add mod">
          <ac:chgData name="Délia Tóth" userId="0ebdd80c9973beae" providerId="LiveId" clId="{1878521D-B640-4808-A7AC-E6AB3AD194F5}" dt="2021-05-06T14:51:30.220" v="2646" actId="1076"/>
          <ac:spMkLst>
            <pc:docMk/>
            <pc:sldMk cId="3566498125" sldId="260"/>
            <ac:spMk id="15" creationId="{B737143C-17BA-43D9-8C32-7431BA89531F}"/>
          </ac:spMkLst>
        </pc:spChg>
        <pc:spChg chg="add mod">
          <ac:chgData name="Délia Tóth" userId="0ebdd80c9973beae" providerId="LiveId" clId="{1878521D-B640-4808-A7AC-E6AB3AD194F5}" dt="2021-05-06T14:31:49.508" v="2640" actId="20577"/>
          <ac:spMkLst>
            <pc:docMk/>
            <pc:sldMk cId="3566498125" sldId="260"/>
            <ac:spMk id="21" creationId="{6E16779C-2955-4A1B-8DC7-4196811FFC9D}"/>
          </ac:spMkLst>
        </pc:spChg>
        <pc:graphicFrameChg chg="mod">
          <ac:chgData name="Délia Tóth" userId="0ebdd80c9973beae" providerId="LiveId" clId="{1878521D-B640-4808-A7AC-E6AB3AD194F5}" dt="2021-05-06T14:51:19.927" v="2645" actId="20577"/>
          <ac:graphicFrameMkLst>
            <pc:docMk/>
            <pc:sldMk cId="3566498125" sldId="260"/>
            <ac:graphicFrameMk id="5" creationId="{E780F48E-A691-46E7-8529-EB10553BF57B}"/>
          </ac:graphicFrameMkLst>
        </pc:graphicFrameChg>
        <pc:graphicFrameChg chg="add del mod modGraphic">
          <ac:chgData name="Délia Tóth" userId="0ebdd80c9973beae" providerId="LiveId" clId="{1878521D-B640-4808-A7AC-E6AB3AD194F5}" dt="2021-05-06T14:27:08.342" v="2480" actId="478"/>
          <ac:graphicFrameMkLst>
            <pc:docMk/>
            <pc:sldMk cId="3566498125" sldId="260"/>
            <ac:graphicFrameMk id="18" creationId="{237352B3-7DE8-4AD3-9FEE-DCBCE72DCD6C}"/>
          </ac:graphicFrameMkLst>
        </pc:graphicFrameChg>
        <pc:graphicFrameChg chg="add del mod modGraphic">
          <ac:chgData name="Délia Tóth" userId="0ebdd80c9973beae" providerId="LiveId" clId="{1878521D-B640-4808-A7AC-E6AB3AD194F5}" dt="2021-05-06T14:27:29.839" v="2486" actId="1032"/>
          <ac:graphicFrameMkLst>
            <pc:docMk/>
            <pc:sldMk cId="3566498125" sldId="260"/>
            <ac:graphicFrameMk id="19" creationId="{EF3487FA-C761-440A-9FF3-8F62AEADF5C1}"/>
          </ac:graphicFrameMkLst>
        </pc:graphicFrameChg>
        <pc:graphicFrameChg chg="add del mod modGraphic">
          <ac:chgData name="Délia Tóth" userId="0ebdd80c9973beae" providerId="LiveId" clId="{1878521D-B640-4808-A7AC-E6AB3AD194F5}" dt="2021-05-06T14:32:10.282" v="2641" actId="12100"/>
          <ac:graphicFrameMkLst>
            <pc:docMk/>
            <pc:sldMk cId="3566498125" sldId="260"/>
            <ac:graphicFrameMk id="20" creationId="{61A77318-6500-4EC5-9DA7-D65C9628EA1B}"/>
          </ac:graphicFrameMkLst>
        </pc:graphicFrameChg>
        <pc:picChg chg="add mod">
          <ac:chgData name="Délia Tóth" userId="0ebdd80c9973beae" providerId="LiveId" clId="{1878521D-B640-4808-A7AC-E6AB3AD194F5}" dt="2021-05-06T11:28:35.019" v="2153" actId="1076"/>
          <ac:picMkLst>
            <pc:docMk/>
            <pc:sldMk cId="3566498125" sldId="260"/>
            <ac:picMk id="4" creationId="{3821F208-93E7-4EF0-94C1-13FBC52D1748}"/>
          </ac:picMkLst>
        </pc:picChg>
        <pc:picChg chg="add mod">
          <ac:chgData name="Délia Tóth" userId="0ebdd80c9973beae" providerId="LiveId" clId="{1878521D-B640-4808-A7AC-E6AB3AD194F5}" dt="2021-05-06T11:28:24.501" v="2149" actId="1076"/>
          <ac:picMkLst>
            <pc:docMk/>
            <pc:sldMk cId="3566498125" sldId="260"/>
            <ac:picMk id="7" creationId="{820EEB82-2817-44BB-BA68-B2A22BEBA2A1}"/>
          </ac:picMkLst>
        </pc:picChg>
        <pc:picChg chg="add del mod">
          <ac:chgData name="Délia Tóth" userId="0ebdd80c9973beae" providerId="LiveId" clId="{1878521D-B640-4808-A7AC-E6AB3AD194F5}" dt="2021-05-06T11:39:46.007" v="2260" actId="478"/>
          <ac:picMkLst>
            <pc:docMk/>
            <pc:sldMk cId="3566498125" sldId="260"/>
            <ac:picMk id="9" creationId="{BD096665-5BCB-420C-85CA-6EAE576D32BD}"/>
          </ac:picMkLst>
        </pc:picChg>
        <pc:picChg chg="add mod">
          <ac:chgData name="Délia Tóth" userId="0ebdd80c9973beae" providerId="LiveId" clId="{1878521D-B640-4808-A7AC-E6AB3AD194F5}" dt="2021-05-06T11:38:35.266" v="2247" actId="1076"/>
          <ac:picMkLst>
            <pc:docMk/>
            <pc:sldMk cId="3566498125" sldId="260"/>
            <ac:picMk id="10" creationId="{5D8DADF5-6D4A-43E4-9D8F-BD1C8A9C9437}"/>
          </ac:picMkLst>
        </pc:picChg>
        <pc:picChg chg="add mod">
          <ac:chgData name="Délia Tóth" userId="0ebdd80c9973beae" providerId="LiveId" clId="{1878521D-B640-4808-A7AC-E6AB3AD194F5}" dt="2021-05-06T11:39:51.719" v="2263" actId="1076"/>
          <ac:picMkLst>
            <pc:docMk/>
            <pc:sldMk cId="3566498125" sldId="260"/>
            <ac:picMk id="11" creationId="{03E8E9FA-84BC-43C3-99AE-0D61077A5823}"/>
          </ac:picMkLst>
        </pc:picChg>
        <pc:picChg chg="add mod">
          <ac:chgData name="Délia Tóth" userId="0ebdd80c9973beae" providerId="LiveId" clId="{1878521D-B640-4808-A7AC-E6AB3AD194F5}" dt="2021-05-06T11:39:53.207" v="2264" actId="1076"/>
          <ac:picMkLst>
            <pc:docMk/>
            <pc:sldMk cId="3566498125" sldId="260"/>
            <ac:picMk id="12" creationId="{0AD465C5-4C77-4FEE-A6EF-E6201A271850}"/>
          </ac:picMkLst>
        </pc:picChg>
        <pc:picChg chg="add del mod">
          <ac:chgData name="Délia Tóth" userId="0ebdd80c9973beae" providerId="LiveId" clId="{1878521D-B640-4808-A7AC-E6AB3AD194F5}" dt="2021-05-06T11:42:59.227" v="2273" actId="1076"/>
          <ac:picMkLst>
            <pc:docMk/>
            <pc:sldMk cId="3566498125" sldId="260"/>
            <ac:picMk id="13" creationId="{67C51CE5-79B5-4071-BEF8-F4185A239A51}"/>
          </ac:picMkLst>
        </pc:picChg>
        <pc:picChg chg="add mod">
          <ac:chgData name="Délia Tóth" userId="0ebdd80c9973beae" providerId="LiveId" clId="{1878521D-B640-4808-A7AC-E6AB3AD194F5}" dt="2021-05-06T11:47:23.495" v="2296" actId="1076"/>
          <ac:picMkLst>
            <pc:docMk/>
            <pc:sldMk cId="3566498125" sldId="260"/>
            <ac:picMk id="16" creationId="{901B571B-569F-47C9-827A-F7D1CE0DE197}"/>
          </ac:picMkLst>
        </pc:picChg>
        <pc:picChg chg="add mod">
          <ac:chgData name="Délia Tóth" userId="0ebdd80c9973beae" providerId="LiveId" clId="{1878521D-B640-4808-A7AC-E6AB3AD194F5}" dt="2021-05-06T11:48:35.791" v="2298" actId="1076"/>
          <ac:picMkLst>
            <pc:docMk/>
            <pc:sldMk cId="3566498125" sldId="260"/>
            <ac:picMk id="17" creationId="{88E2E317-0603-48F5-A6F0-E23E7441AB2A}"/>
          </ac:picMkLst>
        </pc:picChg>
      </pc:sldChg>
      <pc:sldChg chg="addSp delSp modSp mod">
        <pc:chgData name="Délia Tóth" userId="0ebdd80c9973beae" providerId="LiveId" clId="{1878521D-B640-4808-A7AC-E6AB3AD194F5}" dt="2021-05-06T12:12:57.133" v="2471"/>
        <pc:sldMkLst>
          <pc:docMk/>
          <pc:sldMk cId="4255334202" sldId="261"/>
        </pc:sldMkLst>
        <pc:spChg chg="mod">
          <ac:chgData name="Délia Tóth" userId="0ebdd80c9973beae" providerId="LiveId" clId="{1878521D-B640-4808-A7AC-E6AB3AD194F5}" dt="2021-05-06T09:57:05.185" v="1105" actId="404"/>
          <ac:spMkLst>
            <pc:docMk/>
            <pc:sldMk cId="4255334202" sldId="261"/>
            <ac:spMk id="2" creationId="{9228D5C1-365B-4E2D-A6A4-B7FAE8EA415F}"/>
          </ac:spMkLst>
        </pc:spChg>
        <pc:spChg chg="add del mod">
          <ac:chgData name="Délia Tóth" userId="0ebdd80c9973beae" providerId="LiveId" clId="{1878521D-B640-4808-A7AC-E6AB3AD194F5}" dt="2021-05-06T09:55:31.840" v="1075" actId="11529"/>
          <ac:spMkLst>
            <pc:docMk/>
            <pc:sldMk cId="4255334202" sldId="261"/>
            <ac:spMk id="6" creationId="{B8B50725-829D-4855-800C-3CD16BFE96E9}"/>
          </ac:spMkLst>
        </pc:spChg>
        <pc:graphicFrameChg chg="add del mod">
          <ac:chgData name="Délia Tóth" userId="0ebdd80c9973beae" providerId="LiveId" clId="{1878521D-B640-4808-A7AC-E6AB3AD194F5}" dt="2021-05-06T12:12:57.133" v="2471"/>
          <ac:graphicFrameMkLst>
            <pc:docMk/>
            <pc:sldMk cId="4255334202" sldId="261"/>
            <ac:graphicFrameMk id="5" creationId="{63597884-C688-4197-A58E-C67012101E4E}"/>
          </ac:graphicFrameMkLst>
        </pc:graphicFrameChg>
        <pc:graphicFrameChg chg="add del modGraphic">
          <ac:chgData name="Délia Tóth" userId="0ebdd80c9973beae" providerId="LiveId" clId="{1878521D-B640-4808-A7AC-E6AB3AD194F5}" dt="2021-05-06T09:55:30.053" v="1072" actId="1032"/>
          <ac:graphicFrameMkLst>
            <pc:docMk/>
            <pc:sldMk cId="4255334202" sldId="261"/>
            <ac:graphicFrameMk id="7" creationId="{FA71A5F6-CF30-404F-BFAA-361D0D437B28}"/>
          </ac:graphicFrameMkLst>
        </pc:graphicFrameChg>
      </pc:sldChg>
      <pc:sldChg chg="modSp mod">
        <pc:chgData name="Délia Tóth" userId="0ebdd80c9973beae" providerId="LiveId" clId="{1878521D-B640-4808-A7AC-E6AB3AD194F5}" dt="2021-05-06T09:57:34.551" v="1109" actId="2063"/>
        <pc:sldMkLst>
          <pc:docMk/>
          <pc:sldMk cId="2290610309" sldId="262"/>
        </pc:sldMkLst>
        <pc:graphicFrameChg chg="mod modGraphic">
          <ac:chgData name="Délia Tóth" userId="0ebdd80c9973beae" providerId="LiveId" clId="{1878521D-B640-4808-A7AC-E6AB3AD194F5}" dt="2021-05-06T09:57:34.551" v="1109" actId="2063"/>
          <ac:graphicFrameMkLst>
            <pc:docMk/>
            <pc:sldMk cId="2290610309" sldId="262"/>
            <ac:graphicFrameMk id="2" creationId="{44A70905-B058-4252-9CD3-59D7FBD6CA67}"/>
          </ac:graphicFrameMkLst>
        </pc:graphicFrameChg>
      </pc:sldChg>
      <pc:sldChg chg="del">
        <pc:chgData name="Délia Tóth" userId="0ebdd80c9973beae" providerId="LiveId" clId="{1878521D-B640-4808-A7AC-E6AB3AD194F5}" dt="2021-05-06T09:46:46.927" v="54" actId="47"/>
        <pc:sldMkLst>
          <pc:docMk/>
          <pc:sldMk cId="2162489838" sldId="263"/>
        </pc:sldMkLst>
      </pc:sldChg>
      <pc:sldChg chg="modSp mod">
        <pc:chgData name="Délia Tóth" userId="0ebdd80c9973beae" providerId="LiveId" clId="{1878521D-B640-4808-A7AC-E6AB3AD194F5}" dt="2021-05-06T09:46:21.976" v="53" actId="2711"/>
        <pc:sldMkLst>
          <pc:docMk/>
          <pc:sldMk cId="3675434015" sldId="264"/>
        </pc:sldMkLst>
        <pc:spChg chg="mod">
          <ac:chgData name="Délia Tóth" userId="0ebdd80c9973beae" providerId="LiveId" clId="{1878521D-B640-4808-A7AC-E6AB3AD194F5}" dt="2021-05-06T09:46:21.976" v="53" actId="2711"/>
          <ac:spMkLst>
            <pc:docMk/>
            <pc:sldMk cId="3675434015" sldId="264"/>
            <ac:spMk id="2" creationId="{590E92D0-F222-48A3-8BAF-FABD18511D70}"/>
          </ac:spMkLst>
        </pc:spChg>
      </pc:sldChg>
      <pc:sldChg chg="addSp delSp modSp new mod setBg addCm delCm">
        <pc:chgData name="Délia Tóth" userId="0ebdd80c9973beae" providerId="LiveId" clId="{1878521D-B640-4808-A7AC-E6AB3AD194F5}" dt="2021-05-06T14:37:51.471" v="2644"/>
        <pc:sldMkLst>
          <pc:docMk/>
          <pc:sldMk cId="2937260900" sldId="265"/>
        </pc:sldMkLst>
        <pc:spChg chg="mod">
          <ac:chgData name="Délia Tóth" userId="0ebdd80c9973beae" providerId="LiveId" clId="{1878521D-B640-4808-A7AC-E6AB3AD194F5}" dt="2021-05-06T14:16:03.079" v="2475" actId="1076"/>
          <ac:spMkLst>
            <pc:docMk/>
            <pc:sldMk cId="2937260900" sldId="265"/>
            <ac:spMk id="2" creationId="{9A8183D7-5202-46A0-80A6-4F15A02A05BB}"/>
          </ac:spMkLst>
        </pc:spChg>
        <pc:spChg chg="add del mod">
          <ac:chgData name="Délia Tóth" userId="0ebdd80c9973beae" providerId="LiveId" clId="{1878521D-B640-4808-A7AC-E6AB3AD194F5}" dt="2021-05-06T09:48:57.331" v="125"/>
          <ac:spMkLst>
            <pc:docMk/>
            <pc:sldMk cId="2937260900" sldId="265"/>
            <ac:spMk id="3" creationId="{6B4A2239-676F-407A-B38D-DA522D32A722}"/>
          </ac:spMkLst>
        </pc:spChg>
        <pc:spChg chg="add del mod">
          <ac:chgData name="Délia Tóth" userId="0ebdd80c9973beae" providerId="LiveId" clId="{1878521D-B640-4808-A7AC-E6AB3AD194F5}" dt="2021-05-06T14:37:51.471" v="2644"/>
          <ac:spMkLst>
            <pc:docMk/>
            <pc:sldMk cId="2937260900" sldId="265"/>
            <ac:spMk id="6" creationId="{215AF482-9B1A-4A3B-A887-9066BDB4CAC6}"/>
          </ac:spMkLst>
        </pc:spChg>
        <pc:picChg chg="add del mod">
          <ac:chgData name="Délia Tóth" userId="0ebdd80c9973beae" providerId="LiveId" clId="{1878521D-B640-4808-A7AC-E6AB3AD194F5}" dt="2021-05-06T09:53:44.558" v="1029" actId="478"/>
          <ac:picMkLst>
            <pc:docMk/>
            <pc:sldMk cId="2937260900" sldId="265"/>
            <ac:picMk id="5" creationId="{351A4CD9-391D-46AE-84E6-38CD3BBC213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thd\Downloads\munkak&#246;zege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tothd\Downloads\munkak&#246;zeg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n-Heptán BH nélkül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('n-heptán'!$B$4:$B$94,'n-heptán'!$B$115:$B$123)</c:f>
              <c:numCache>
                <c:formatCode>General</c:formatCode>
                <c:ptCount val="100"/>
                <c:pt idx="0">
                  <c:v>-1.7852601485021717</c:v>
                </c:pt>
                <c:pt idx="1">
                  <c:v>-1.7554760638714468</c:v>
                </c:pt>
                <c:pt idx="2">
                  <c:v>-1.7259220343151433</c:v>
                </c:pt>
                <c:pt idx="3">
                  <c:v>-1.6965899229370391</c:v>
                </c:pt>
                <c:pt idx="4">
                  <c:v>-1.6674720228068693</c:v>
                </c:pt>
                <c:pt idx="5">
                  <c:v>-1.6385610262920753</c:v>
                </c:pt>
                <c:pt idx="6">
                  <c:v>-1.6098499969581004</c:v>
                </c:pt>
                <c:pt idx="7">
                  <c:v>-1.5813323437831677</c:v>
                </c:pt>
                <c:pt idx="8">
                  <c:v>-1.5530017974619834</c:v>
                </c:pt>
                <c:pt idx="9">
                  <c:v>-1.524852388597681</c:v>
                </c:pt>
                <c:pt idx="10">
                  <c:v>-1.4968784276031366</c:v>
                </c:pt>
                <c:pt idx="11">
                  <c:v>-1.4690744861519254</c:v>
                </c:pt>
                <c:pt idx="12">
                  <c:v>-1.4414353800359885</c:v>
                </c:pt>
                <c:pt idx="13">
                  <c:v>-1.4139561533018925</c:v>
                </c:pt>
                <c:pt idx="14">
                  <c:v>-1.3866320261602285</c:v>
                </c:pt>
                <c:pt idx="15">
                  <c:v>-1.3594585246166613</c:v>
                </c:pt>
                <c:pt idx="16">
                  <c:v>-1.3324312613089628</c:v>
                </c:pt>
                <c:pt idx="17">
                  <c:v>-1.3055460562818404</c:v>
                </c:pt>
                <c:pt idx="18">
                  <c:v>-1.2787988940190085</c:v>
                </c:pt>
                <c:pt idx="19">
                  <c:v>-1.2521859131907256</c:v>
                </c:pt>
                <c:pt idx="20">
                  <c:v>-1.225703397074587</c:v>
                </c:pt>
                <c:pt idx="21">
                  <c:v>-1.1993477645921884</c:v>
                </c:pt>
                <c:pt idx="22">
                  <c:v>-1.1731155619093114</c:v>
                </c:pt>
                <c:pt idx="23">
                  <c:v>-1.1470034545516794</c:v>
                </c:pt>
                <c:pt idx="24">
                  <c:v>-1.1210082199923668</c:v>
                </c:pt>
                <c:pt idx="25">
                  <c:v>-1.0951267406704577</c:v>
                </c:pt>
                <c:pt idx="26">
                  <c:v>-1.0693559974037048</c:v>
                </c:pt>
                <c:pt idx="27">
                  <c:v>-1.0436930631607941</c:v>
                </c:pt>
                <c:pt idx="28">
                  <c:v>-1.0181350971613037</c:v>
                </c:pt>
                <c:pt idx="29">
                  <c:v>-0.99267933927372276</c:v>
                </c:pt>
                <c:pt idx="30">
                  <c:v>-0.96732310468384841</c:v>
                </c:pt>
                <c:pt idx="31">
                  <c:v>-0.94206377880765846</c:v>
                </c:pt>
                <c:pt idx="32">
                  <c:v>-0.91689881242430937</c:v>
                </c:pt>
                <c:pt idx="33">
                  <c:v>-0.89182571700624669</c:v>
                </c:pt>
                <c:pt idx="34">
                  <c:v>-0.86684206022458454</c:v>
                </c:pt>
                <c:pt idx="35">
                  <c:v>-0.84194546160891992</c:v>
                </c:pt>
                <c:pt idx="36">
                  <c:v>-0.8171335883415376</c:v>
                </c:pt>
                <c:pt idx="37">
                  <c:v>-0.79240415116666219</c:v>
                </c:pt>
                <c:pt idx="38">
                  <c:v>-0.76775490039587835</c:v>
                </c:pt>
                <c:pt idx="39">
                  <c:v>-0.74318362199120325</c:v>
                </c:pt>
                <c:pt idx="40">
                  <c:v>-0.71868813370746676</c:v>
                </c:pt>
                <c:pt idx="41">
                  <c:v>-0.69426628127565648</c:v>
                </c:pt>
                <c:pt idx="42">
                  <c:v>-0.66991593460873344</c:v>
                </c:pt>
                <c:pt idx="43">
                  <c:v>-0.64563498401108022</c:v>
                </c:pt>
                <c:pt idx="44">
                  <c:v>-0.62142133636987895</c:v>
                </c:pt>
                <c:pt idx="45">
                  <c:v>-0.59727291132117344</c:v>
                </c:pt>
                <c:pt idx="46">
                  <c:v>-0.57318763733921529</c:v>
                </c:pt>
                <c:pt idx="47">
                  <c:v>-0.54916344776482562</c:v>
                </c:pt>
                <c:pt idx="48">
                  <c:v>-0.5251982767217559</c:v>
                </c:pt>
                <c:pt idx="49">
                  <c:v>-0.50129005490558498</c:v>
                </c:pt>
                <c:pt idx="50">
                  <c:v>-0.47743670521549897</c:v>
                </c:pt>
                <c:pt idx="51">
                  <c:v>-0.4536361381982803</c:v>
                </c:pt>
                <c:pt idx="52">
                  <c:v>-0.42988624727066188</c:v>
                </c:pt>
                <c:pt idx="53">
                  <c:v>-0.40618490368248972</c:v>
                </c:pt>
                <c:pt idx="54">
                  <c:v>-0.38252995117871741</c:v>
                </c:pt>
                <c:pt idx="55">
                  <c:v>-0.35891920031305213</c:v>
                </c:pt>
                <c:pt idx="56">
                  <c:v>-0.3353504223599667</c:v>
                </c:pt>
                <c:pt idx="57">
                  <c:v>-0.3118213427645059</c:v>
                </c:pt>
                <c:pt idx="58">
                  <c:v>-0.28832963406077783</c:v>
                </c:pt>
                <c:pt idx="59">
                  <c:v>-0.26487290817982262</c:v>
                </c:pt>
                <c:pt idx="60">
                  <c:v>-0.24144870805546251</c:v>
                </c:pt>
                <c:pt idx="61">
                  <c:v>-0.21805449842231325</c:v>
                </c:pt>
                <c:pt idx="62">
                  <c:v>-0.1946876556828516</c:v>
                </c:pt>
                <c:pt idx="63">
                  <c:v>-0.17134545669967896</c:v>
                </c:pt>
                <c:pt idx="64">
                  <c:v>-0.14802506634410489</c:v>
                </c:pt>
                <c:pt idx="65">
                  <c:v>-0.12472352360178575</c:v>
                </c:pt>
                <c:pt idx="66">
                  <c:v>-0.10143772599926361</c:v>
                </c:pt>
                <c:pt idx="67">
                  <c:v>-7.8164412069992639E-2</c:v>
                </c:pt>
                <c:pt idx="68">
                  <c:v>-5.4900141522856778E-2</c:v>
                </c:pt>
                <c:pt idx="69">
                  <c:v>-3.1641272707328236E-2</c:v>
                </c:pt>
                <c:pt idx="70">
                  <c:v>-8.3839368837337145E-3</c:v>
                </c:pt>
                <c:pt idx="71">
                  <c:v>1.4875991300297745E-2</c:v>
                </c:pt>
                <c:pt idx="72">
                  <c:v>3.8142927861640551E-2</c:v>
                </c:pt>
                <c:pt idx="73">
                  <c:v>6.1421618968462655E-2</c:v>
                </c:pt>
                <c:pt idx="74">
                  <c:v>8.4717186989481566E-2</c:v>
                </c:pt>
                <c:pt idx="75">
                  <c:v>0.10803518451848285</c:v>
                </c:pt>
                <c:pt idx="76">
                  <c:v>0.13138165815888597</c:v>
                </c:pt>
                <c:pt idx="77">
                  <c:v>0.15476322434335427</c:v>
                </c:pt>
                <c:pt idx="78">
                  <c:v>0.17818716011523808</c:v>
                </c:pt>
                <c:pt idx="79">
                  <c:v>0.20166151267680341</c:v>
                </c:pt>
                <c:pt idx="80">
                  <c:v>0.22519523270541242</c:v>
                </c:pt>
                <c:pt idx="81">
                  <c:v>0.24879833809147409</c:v>
                </c:pt>
                <c:pt idx="82">
                  <c:v>0.27248211706834963</c:v>
                </c:pt>
                <c:pt idx="83">
                  <c:v>0.29625938300399857</c:v>
                </c:pt>
                <c:pt idx="84">
                  <c:v>0.32014479790810435</c:v>
                </c:pt>
                <c:pt idx="85">
                  <c:v>0.34415528878210683</c:v>
                </c:pt>
                <c:pt idx="86">
                  <c:v>0.36831059162970647</c:v>
                </c:pt>
                <c:pt idx="87">
                  <c:v>0.39263397450145154</c:v>
                </c:pt>
                <c:pt idx="88">
                  <c:v>0.41715321730606714</c:v>
                </c:pt>
                <c:pt idx="89">
                  <c:v>0.44190196942937199</c:v>
                </c:pt>
                <c:pt idx="90">
                  <c:v>0.46692167997741824</c:v>
                </c:pt>
                <c:pt idx="91">
                  <c:v>0.49226442653546987</c:v>
                </c:pt>
                <c:pt idx="92">
                  <c:v>0.51799721303933666</c:v>
                </c:pt>
                <c:pt idx="93">
                  <c:v>0.54420879213428053</c:v>
                </c:pt>
                <c:pt idx="94">
                  <c:v>0.57102110007276852</c:v>
                </c:pt>
                <c:pt idx="95">
                  <c:v>0.59860980188141011</c:v>
                </c:pt>
                <c:pt idx="96">
                  <c:v>0.62724477515030963</c:v>
                </c:pt>
                <c:pt idx="97">
                  <c:v>0.65738092548785199</c:v>
                </c:pt>
                <c:pt idx="98">
                  <c:v>0.68990672224400973</c:v>
                </c:pt>
                <c:pt idx="99">
                  <c:v>0.72712066582730484</c:v>
                </c:pt>
              </c:numCache>
            </c:numRef>
          </c:xVal>
          <c:yVal>
            <c:numRef>
              <c:f>('n-heptán'!$C$4:$C$94,'n-heptán'!$C$115:$C$123)</c:f>
              <c:numCache>
                <c:formatCode>General</c:formatCode>
                <c:ptCount val="100"/>
                <c:pt idx="0">
                  <c:v>-73.150000000000006</c:v>
                </c:pt>
                <c:pt idx="1">
                  <c:v>-69.748000000000005</c:v>
                </c:pt>
                <c:pt idx="2">
                  <c:v>-66.346000000000004</c:v>
                </c:pt>
                <c:pt idx="3">
                  <c:v>-62.944000000000003</c:v>
                </c:pt>
                <c:pt idx="4">
                  <c:v>-59.542000000000002</c:v>
                </c:pt>
                <c:pt idx="5">
                  <c:v>-56.14</c:v>
                </c:pt>
                <c:pt idx="6">
                  <c:v>-52.738</c:v>
                </c:pt>
                <c:pt idx="7">
                  <c:v>-49.335999999999999</c:v>
                </c:pt>
                <c:pt idx="8">
                  <c:v>-45.933999999999997</c:v>
                </c:pt>
                <c:pt idx="9">
                  <c:v>-42.531999999999996</c:v>
                </c:pt>
                <c:pt idx="10">
                  <c:v>-39.130000000000003</c:v>
                </c:pt>
                <c:pt idx="11">
                  <c:v>-35.728000000000002</c:v>
                </c:pt>
                <c:pt idx="12">
                  <c:v>-32.326000000000001</c:v>
                </c:pt>
                <c:pt idx="13">
                  <c:v>-28.923999999999999</c:v>
                </c:pt>
                <c:pt idx="14">
                  <c:v>-25.521999999999998</c:v>
                </c:pt>
                <c:pt idx="15">
                  <c:v>-22.119999999999997</c:v>
                </c:pt>
                <c:pt idx="16">
                  <c:v>-18.717999999999996</c:v>
                </c:pt>
                <c:pt idx="17">
                  <c:v>-15.315999999999995</c:v>
                </c:pt>
                <c:pt idx="18">
                  <c:v>-11.913999999999994</c:v>
                </c:pt>
                <c:pt idx="19">
                  <c:v>-8.5120000000000005</c:v>
                </c:pt>
                <c:pt idx="20">
                  <c:v>-5.1099999999999994</c:v>
                </c:pt>
                <c:pt idx="21">
                  <c:v>-1.7079999999999984</c:v>
                </c:pt>
                <c:pt idx="22">
                  <c:v>1.6940000000000026</c:v>
                </c:pt>
                <c:pt idx="23">
                  <c:v>5.0960000000000036</c:v>
                </c:pt>
                <c:pt idx="24">
                  <c:v>8.4980000000000047</c:v>
                </c:pt>
                <c:pt idx="25">
                  <c:v>11.900000000000006</c:v>
                </c:pt>
                <c:pt idx="26">
                  <c:v>15.302000000000007</c:v>
                </c:pt>
                <c:pt idx="27">
                  <c:v>18.704000000000008</c:v>
                </c:pt>
                <c:pt idx="28">
                  <c:v>22.106000000000009</c:v>
                </c:pt>
                <c:pt idx="29">
                  <c:v>25.50800000000001</c:v>
                </c:pt>
                <c:pt idx="30">
                  <c:v>28.910000000000011</c:v>
                </c:pt>
                <c:pt idx="31">
                  <c:v>32.312000000000012</c:v>
                </c:pt>
                <c:pt idx="32">
                  <c:v>35.714000000000013</c:v>
                </c:pt>
                <c:pt idx="33">
                  <c:v>39.116000000000014</c:v>
                </c:pt>
                <c:pt idx="34">
                  <c:v>42.518000000000015</c:v>
                </c:pt>
                <c:pt idx="35">
                  <c:v>45.920000000000016</c:v>
                </c:pt>
                <c:pt idx="36">
                  <c:v>49.322000000000017</c:v>
                </c:pt>
                <c:pt idx="37">
                  <c:v>52.724000000000018</c:v>
                </c:pt>
                <c:pt idx="38">
                  <c:v>56.126000000000005</c:v>
                </c:pt>
                <c:pt idx="39">
                  <c:v>59.52800000000002</c:v>
                </c:pt>
                <c:pt idx="40">
                  <c:v>62.930000000000007</c:v>
                </c:pt>
                <c:pt idx="41">
                  <c:v>66.332000000000022</c:v>
                </c:pt>
                <c:pt idx="42">
                  <c:v>69.734000000000009</c:v>
                </c:pt>
                <c:pt idx="43">
                  <c:v>73.136000000000024</c:v>
                </c:pt>
                <c:pt idx="44">
                  <c:v>76.538000000000011</c:v>
                </c:pt>
                <c:pt idx="45">
                  <c:v>79.940000000000026</c:v>
                </c:pt>
                <c:pt idx="46">
                  <c:v>83.342000000000013</c:v>
                </c:pt>
                <c:pt idx="47">
                  <c:v>86.744000000000028</c:v>
                </c:pt>
                <c:pt idx="48">
                  <c:v>90.146000000000015</c:v>
                </c:pt>
                <c:pt idx="49">
                  <c:v>93.54800000000003</c:v>
                </c:pt>
                <c:pt idx="50">
                  <c:v>96.950000000000017</c:v>
                </c:pt>
                <c:pt idx="51">
                  <c:v>100.35200000000003</c:v>
                </c:pt>
                <c:pt idx="52">
                  <c:v>103.75400000000002</c:v>
                </c:pt>
                <c:pt idx="53">
                  <c:v>107.15600000000003</c:v>
                </c:pt>
                <c:pt idx="54">
                  <c:v>110.55800000000002</c:v>
                </c:pt>
                <c:pt idx="55">
                  <c:v>113.96000000000004</c:v>
                </c:pt>
                <c:pt idx="56">
                  <c:v>117.36200000000002</c:v>
                </c:pt>
                <c:pt idx="57">
                  <c:v>120.76400000000004</c:v>
                </c:pt>
                <c:pt idx="58">
                  <c:v>124.16600000000003</c:v>
                </c:pt>
                <c:pt idx="59">
                  <c:v>127.56800000000004</c:v>
                </c:pt>
                <c:pt idx="60">
                  <c:v>130.97000000000003</c:v>
                </c:pt>
                <c:pt idx="61">
                  <c:v>134.37200000000004</c:v>
                </c:pt>
                <c:pt idx="62">
                  <c:v>137.77400000000003</c:v>
                </c:pt>
                <c:pt idx="63">
                  <c:v>141.17600000000004</c:v>
                </c:pt>
                <c:pt idx="64">
                  <c:v>144.57800000000003</c:v>
                </c:pt>
                <c:pt idx="65">
                  <c:v>147.98000000000002</c:v>
                </c:pt>
                <c:pt idx="66">
                  <c:v>151.38200000000003</c:v>
                </c:pt>
                <c:pt idx="67">
                  <c:v>154.78400000000002</c:v>
                </c:pt>
                <c:pt idx="68">
                  <c:v>158.18600000000004</c:v>
                </c:pt>
                <c:pt idx="69">
                  <c:v>161.58800000000002</c:v>
                </c:pt>
                <c:pt idx="70">
                  <c:v>164.99000000000004</c:v>
                </c:pt>
                <c:pt idx="71">
                  <c:v>168.39200000000002</c:v>
                </c:pt>
                <c:pt idx="72">
                  <c:v>171.79400000000004</c:v>
                </c:pt>
                <c:pt idx="73">
                  <c:v>175.19600000000003</c:v>
                </c:pt>
                <c:pt idx="74">
                  <c:v>178.59800000000004</c:v>
                </c:pt>
                <c:pt idx="75">
                  <c:v>182.00000000000003</c:v>
                </c:pt>
                <c:pt idx="76">
                  <c:v>185.40200000000002</c:v>
                </c:pt>
                <c:pt idx="77">
                  <c:v>188.80400000000006</c:v>
                </c:pt>
                <c:pt idx="78">
                  <c:v>192.20600000000005</c:v>
                </c:pt>
                <c:pt idx="79">
                  <c:v>195.60800000000003</c:v>
                </c:pt>
                <c:pt idx="80">
                  <c:v>199.01000000000002</c:v>
                </c:pt>
                <c:pt idx="81">
                  <c:v>202.41200000000006</c:v>
                </c:pt>
                <c:pt idx="82">
                  <c:v>205.81400000000005</c:v>
                </c:pt>
                <c:pt idx="83">
                  <c:v>209.21600000000004</c:v>
                </c:pt>
                <c:pt idx="84">
                  <c:v>212.61800000000002</c:v>
                </c:pt>
                <c:pt idx="85">
                  <c:v>216.02000000000007</c:v>
                </c:pt>
                <c:pt idx="86">
                  <c:v>219.42200000000005</c:v>
                </c:pt>
                <c:pt idx="87">
                  <c:v>222.82400000000004</c:v>
                </c:pt>
                <c:pt idx="88">
                  <c:v>226.22600000000003</c:v>
                </c:pt>
                <c:pt idx="89">
                  <c:v>229.62800000000007</c:v>
                </c:pt>
                <c:pt idx="90">
                  <c:v>233.03000000000006</c:v>
                </c:pt>
                <c:pt idx="91">
                  <c:v>236.43200000000004</c:v>
                </c:pt>
                <c:pt idx="92">
                  <c:v>239.83400000000003</c:v>
                </c:pt>
                <c:pt idx="93">
                  <c:v>243.23600000000008</c:v>
                </c:pt>
                <c:pt idx="94">
                  <c:v>246.63800000000006</c:v>
                </c:pt>
                <c:pt idx="95">
                  <c:v>250.04000000000005</c:v>
                </c:pt>
                <c:pt idx="96">
                  <c:v>253.44200000000004</c:v>
                </c:pt>
                <c:pt idx="97">
                  <c:v>256.84400000000005</c:v>
                </c:pt>
                <c:pt idx="98">
                  <c:v>260.24600000000009</c:v>
                </c:pt>
                <c:pt idx="99">
                  <c:v>263.64800000000002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EF5-4E4C-930C-B44E3A9C8F1D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'n-heptán'!$D$4:$D$123</c:f>
              <c:numCache>
                <c:formatCode>General</c:formatCode>
                <c:ptCount val="120"/>
                <c:pt idx="0">
                  <c:v>0.31226785757468167</c:v>
                </c:pt>
                <c:pt idx="1">
                  <c:v>0.29782921180106187</c:v>
                </c:pt>
                <c:pt idx="2">
                  <c:v>0.28463975826022325</c:v>
                </c:pt>
                <c:pt idx="3">
                  <c:v>0.27263406297312287</c:v>
                </c:pt>
                <c:pt idx="4">
                  <c:v>0.2617509685967353</c:v>
                </c:pt>
                <c:pt idx="5">
                  <c:v>0.25193324852508725</c:v>
                </c:pt>
                <c:pt idx="6">
                  <c:v>0.24312729296925031</c:v>
                </c:pt>
                <c:pt idx="7">
                  <c:v>0.2352828235854168</c:v>
                </c:pt>
                <c:pt idx="8">
                  <c:v>0.2283526336479102</c:v>
                </c:pt>
                <c:pt idx="9">
                  <c:v>0.22229235113489221</c:v>
                </c:pt>
                <c:pt idx="10">
                  <c:v>0.21706022241632425</c:v>
                </c:pt>
                <c:pt idx="11">
                  <c:v>0.21261691451306991</c:v>
                </c:pt>
                <c:pt idx="12">
                  <c:v>0.208925334138369</c:v>
                </c:pt>
                <c:pt idx="13">
                  <c:v>0.2059504619430354</c:v>
                </c:pt>
                <c:pt idx="14">
                  <c:v>0.20365920056769873</c:v>
                </c:pt>
                <c:pt idx="15">
                  <c:v>0.20202023526277768</c:v>
                </c:pt>
                <c:pt idx="16">
                  <c:v>0.20100390597277579</c:v>
                </c:pt>
                <c:pt idx="17">
                  <c:v>0.20058208989857934</c:v>
                </c:pt>
                <c:pt idx="18">
                  <c:v>0.20072809365238473</c:v>
                </c:pt>
                <c:pt idx="19">
                  <c:v>0.20141655420667492</c:v>
                </c:pt>
                <c:pt idx="20">
                  <c:v>0.20262334791341413</c:v>
                </c:pt>
                <c:pt idx="21">
                  <c:v>0.20432550693410778</c:v>
                </c:pt>
                <c:pt idx="22">
                  <c:v>0.20650114247714985</c:v>
                </c:pt>
                <c:pt idx="23">
                  <c:v>0.20912937428738562</c:v>
                </c:pt>
                <c:pt idx="24">
                  <c:v>0.21219026587532849</c:v>
                </c:pt>
                <c:pt idx="25">
                  <c:v>0.21566476501107157</c:v>
                </c:pt>
                <c:pt idx="26">
                  <c:v>0.21953464904153816</c:v>
                </c:pt>
                <c:pt idx="27">
                  <c:v>0.22378247462017395</c:v>
                </c:pt>
                <c:pt idx="28">
                  <c:v>0.22839153146609048</c:v>
                </c:pt>
                <c:pt idx="29">
                  <c:v>0.23334579979558895</c:v>
                </c:pt>
                <c:pt idx="30">
                  <c:v>0.23862991109331122</c:v>
                </c:pt>
                <c:pt idx="31">
                  <c:v>0.24422911191330257</c:v>
                </c:pt>
                <c:pt idx="32">
                  <c:v>0.25012923042221152</c:v>
                </c:pt>
                <c:pt idx="33">
                  <c:v>0.25631664541788757</c:v>
                </c:pt>
                <c:pt idx="34">
                  <c:v>0.26277825757674966</c:v>
                </c:pt>
                <c:pt idx="35">
                  <c:v>0.26950146270264197</c:v>
                </c:pt>
                <c:pt idx="36">
                  <c:v>0.27647412676832572</c:v>
                </c:pt>
                <c:pt idx="37">
                  <c:v>0.28368456255833679</c:v>
                </c:pt>
                <c:pt idx="38">
                  <c:v>0.29112150773860695</c:v>
                </c:pt>
                <c:pt idx="39">
                  <c:v>0.298774104193886</c:v>
                </c:pt>
                <c:pt idx="40">
                  <c:v>0.30663187848866569</c:v>
                </c:pt>
                <c:pt idx="41">
                  <c:v>0.31468472332084568</c:v>
                </c:pt>
                <c:pt idx="42">
                  <c:v>0.32292287984982448</c:v>
                </c:pt>
                <c:pt idx="43">
                  <c:v>0.33133692079199628</c:v>
                </c:pt>
                <c:pt idx="44">
                  <c:v>0.33991773418674426</c:v>
                </c:pt>
                <c:pt idx="45">
                  <c:v>0.34865650774498691</c:v>
                </c:pt>
                <c:pt idx="46">
                  <c:v>0.35754471370010121</c:v>
                </c:pt>
                <c:pt idx="47">
                  <c:v>0.36657409408766128</c:v>
                </c:pt>
                <c:pt idx="48">
                  <c:v>0.37573664638587034</c:v>
                </c:pt>
                <c:pt idx="49">
                  <c:v>0.38502460945289396</c:v>
                </c:pt>
                <c:pt idx="50">
                  <c:v>0.39443044970043362</c:v>
                </c:pt>
                <c:pt idx="51">
                  <c:v>0.4039468474449463</c:v>
                </c:pt>
                <c:pt idx="52">
                  <c:v>0.41356668337878816</c:v>
                </c:pt>
                <c:pt idx="53">
                  <c:v>0.4232830251032943</c:v>
                </c:pt>
                <c:pt idx="54">
                  <c:v>0.43308911366433939</c:v>
                </c:pt>
                <c:pt idx="55">
                  <c:v>0.44297835002821118</c:v>
                </c:pt>
                <c:pt idx="56">
                  <c:v>0.45294428143152238</c:v>
                </c:pt>
                <c:pt idx="57">
                  <c:v>0.46298058753337834</c:v>
                </c:pt>
                <c:pt idx="58">
                  <c:v>0.47308106629080238</c:v>
                </c:pt>
                <c:pt idx="59">
                  <c:v>0.4832396194693826</c:v>
                </c:pt>
                <c:pt idx="60">
                  <c:v>0.49345023768990537</c:v>
                </c:pt>
                <c:pt idx="61">
                  <c:v>0.50370698489800891</c:v>
                </c:pt>
                <c:pt idx="62">
                  <c:v>0.51400398212717591</c:v>
                </c:pt>
                <c:pt idx="63">
                  <c:v>0.52433539040504151</c:v>
                </c:pt>
                <c:pt idx="64">
                  <c:v>0.53469539262827148</c:v>
                </c:pt>
                <c:pt idx="65">
                  <c:v>0.54507817420115978</c:v>
                </c:pt>
                <c:pt idx="66">
                  <c:v>0.55547790219631177</c:v>
                </c:pt>
                <c:pt idx="67">
                  <c:v>0.56588870275069336</c:v>
                </c:pt>
                <c:pt idx="68">
                  <c:v>0.57630463635478668</c:v>
                </c:pt>
                <c:pt idx="69">
                  <c:v>0.58671967062381303</c:v>
                </c:pt>
                <c:pt idx="70">
                  <c:v>0.59712765005433799</c:v>
                </c:pt>
                <c:pt idx="71">
                  <c:v>0.60752226216220728</c:v>
                </c:pt>
                <c:pt idx="72">
                  <c:v>0.61789699926226505</c:v>
                </c:pt>
                <c:pt idx="73">
                  <c:v>0.62824511497805713</c:v>
                </c:pt>
                <c:pt idx="74">
                  <c:v>0.63855957434897903</c:v>
                </c:pt>
                <c:pt idx="75">
                  <c:v>0.64883299611705558</c:v>
                </c:pt>
                <c:pt idx="76">
                  <c:v>0.65905758540352255</c:v>
                </c:pt>
                <c:pt idx="77">
                  <c:v>0.66922505449541314</c:v>
                </c:pt>
                <c:pt idx="78">
                  <c:v>0.67932652881030575</c:v>
                </c:pt>
                <c:pt idx="79">
                  <c:v>0.68935243422957071</c:v>
                </c:pt>
                <c:pt idx="80">
                  <c:v>0.69929236079414336</c:v>
                </c:pt>
                <c:pt idx="81">
                  <c:v>0.70913489610435243</c:v>
                </c:pt>
                <c:pt idx="82">
                  <c:v>0.71886741944900934</c:v>
                </c:pt>
                <c:pt idx="83">
                  <c:v>0.72847584438949831</c:v>
                </c:pt>
                <c:pt idx="84">
                  <c:v>0.73794429274070139</c:v>
                </c:pt>
                <c:pt idx="85">
                  <c:v>0.74725467581706062</c:v>
                </c:pt>
                <c:pt idx="86">
                  <c:v>0.75638614812200866</c:v>
                </c:pt>
                <c:pt idx="87">
                  <c:v>0.76531438210310421</c:v>
                </c:pt>
                <c:pt idx="88">
                  <c:v>0.7740105862362251</c:v>
                </c:pt>
                <c:pt idx="89">
                  <c:v>0.78244014539417273</c:v>
                </c:pt>
                <c:pt idx="90">
                  <c:v>0.79056068867929619</c:v>
                </c:pt>
                <c:pt idx="91">
                  <c:v>0.79095770889653438</c:v>
                </c:pt>
                <c:pt idx="92">
                  <c:v>0.7913538197765243</c:v>
                </c:pt>
                <c:pt idx="93">
                  <c:v>0.79174901379501494</c:v>
                </c:pt>
                <c:pt idx="94">
                  <c:v>0.79214328333390949</c:v>
                </c:pt>
                <c:pt idx="95">
                  <c:v>0.79253662067957664</c:v>
                </c:pt>
                <c:pt idx="96">
                  <c:v>0.7929290180211237</c:v>
                </c:pt>
                <c:pt idx="97">
                  <c:v>0.7933204674486255</c:v>
                </c:pt>
                <c:pt idx="98">
                  <c:v>0.79371096095131743</c:v>
                </c:pt>
                <c:pt idx="99">
                  <c:v>0.79410049041574049</c:v>
                </c:pt>
                <c:pt idx="100">
                  <c:v>0.79448904762384664</c:v>
                </c:pt>
                <c:pt idx="101">
                  <c:v>0.79487662425105554</c:v>
                </c:pt>
                <c:pt idx="102">
                  <c:v>0.79526321186427185</c:v>
                </c:pt>
                <c:pt idx="103">
                  <c:v>0.79564880191984244</c:v>
                </c:pt>
                <c:pt idx="104">
                  <c:v>0.79603338576147997</c:v>
                </c:pt>
                <c:pt idx="105">
                  <c:v>0.79641695461812168</c:v>
                </c:pt>
                <c:pt idx="106">
                  <c:v>0.79679949960174479</c:v>
                </c:pt>
                <c:pt idx="107">
                  <c:v>0.79718101170512645</c:v>
                </c:pt>
                <c:pt idx="108">
                  <c:v>0.79756148179954667</c:v>
                </c:pt>
                <c:pt idx="109">
                  <c:v>0.79794090063243539</c:v>
                </c:pt>
                <c:pt idx="110">
                  <c:v>0.79831925882496169</c:v>
                </c:pt>
                <c:pt idx="111">
                  <c:v>0.79831925882496169</c:v>
                </c:pt>
                <c:pt idx="112">
                  <c:v>0.80564801256582996</c:v>
                </c:pt>
                <c:pt idx="113">
                  <c:v>0.81245739659842153</c:v>
                </c:pt>
                <c:pt idx="114">
                  <c:v>0.81862471107742507</c:v>
                </c:pt>
                <c:pt idx="115">
                  <c:v>0.82397356291433321</c:v>
                </c:pt>
                <c:pt idx="116">
                  <c:v>0.82823338052214546</c:v>
                </c:pt>
                <c:pt idx="117">
                  <c:v>0.83094859696030587</c:v>
                </c:pt>
                <c:pt idx="118">
                  <c:v>0.83123011287398207</c:v>
                </c:pt>
                <c:pt idx="119">
                  <c:v>0.82677882789995383</c:v>
                </c:pt>
              </c:numCache>
            </c:numRef>
          </c:xVal>
          <c:yVal>
            <c:numRef>
              <c:f>'n-heptán'!$E$4:$E$123</c:f>
              <c:numCache>
                <c:formatCode>General</c:formatCode>
                <c:ptCount val="120"/>
                <c:pt idx="0">
                  <c:v>-73.150000000000006</c:v>
                </c:pt>
                <c:pt idx="1">
                  <c:v>-69.748000000000005</c:v>
                </c:pt>
                <c:pt idx="2">
                  <c:v>-66.346000000000004</c:v>
                </c:pt>
                <c:pt idx="3">
                  <c:v>-62.944000000000003</c:v>
                </c:pt>
                <c:pt idx="4">
                  <c:v>-59.542000000000002</c:v>
                </c:pt>
                <c:pt idx="5">
                  <c:v>-56.14</c:v>
                </c:pt>
                <c:pt idx="6">
                  <c:v>-52.738</c:v>
                </c:pt>
                <c:pt idx="7">
                  <c:v>-49.335999999999999</c:v>
                </c:pt>
                <c:pt idx="8">
                  <c:v>-45.933999999999997</c:v>
                </c:pt>
                <c:pt idx="9">
                  <c:v>-42.531999999999996</c:v>
                </c:pt>
                <c:pt idx="10">
                  <c:v>-39.130000000000003</c:v>
                </c:pt>
                <c:pt idx="11">
                  <c:v>-35.728000000000002</c:v>
                </c:pt>
                <c:pt idx="12">
                  <c:v>-32.326000000000001</c:v>
                </c:pt>
                <c:pt idx="13">
                  <c:v>-28.923999999999999</c:v>
                </c:pt>
                <c:pt idx="14">
                  <c:v>-25.521999999999998</c:v>
                </c:pt>
                <c:pt idx="15">
                  <c:v>-22.119999999999997</c:v>
                </c:pt>
                <c:pt idx="16">
                  <c:v>-18.717999999999996</c:v>
                </c:pt>
                <c:pt idx="17">
                  <c:v>-15.315999999999995</c:v>
                </c:pt>
                <c:pt idx="18">
                  <c:v>-11.913999999999994</c:v>
                </c:pt>
                <c:pt idx="19">
                  <c:v>-8.5120000000000005</c:v>
                </c:pt>
                <c:pt idx="20">
                  <c:v>-5.1099999999999994</c:v>
                </c:pt>
                <c:pt idx="21">
                  <c:v>-1.7079999999999984</c:v>
                </c:pt>
                <c:pt idx="22">
                  <c:v>1.6940000000000026</c:v>
                </c:pt>
                <c:pt idx="23">
                  <c:v>5.0960000000000036</c:v>
                </c:pt>
                <c:pt idx="24">
                  <c:v>8.4980000000000047</c:v>
                </c:pt>
                <c:pt idx="25">
                  <c:v>11.900000000000006</c:v>
                </c:pt>
                <c:pt idx="26">
                  <c:v>15.302000000000007</c:v>
                </c:pt>
                <c:pt idx="27">
                  <c:v>18.704000000000008</c:v>
                </c:pt>
                <c:pt idx="28">
                  <c:v>22.106000000000009</c:v>
                </c:pt>
                <c:pt idx="29">
                  <c:v>25.50800000000001</c:v>
                </c:pt>
                <c:pt idx="30">
                  <c:v>28.910000000000011</c:v>
                </c:pt>
                <c:pt idx="31">
                  <c:v>32.312000000000012</c:v>
                </c:pt>
                <c:pt idx="32">
                  <c:v>35.714000000000013</c:v>
                </c:pt>
                <c:pt idx="33">
                  <c:v>39.116000000000014</c:v>
                </c:pt>
                <c:pt idx="34">
                  <c:v>42.518000000000015</c:v>
                </c:pt>
                <c:pt idx="35">
                  <c:v>45.920000000000016</c:v>
                </c:pt>
                <c:pt idx="36">
                  <c:v>49.322000000000017</c:v>
                </c:pt>
                <c:pt idx="37">
                  <c:v>52.724000000000018</c:v>
                </c:pt>
                <c:pt idx="38">
                  <c:v>56.126000000000005</c:v>
                </c:pt>
                <c:pt idx="39">
                  <c:v>59.52800000000002</c:v>
                </c:pt>
                <c:pt idx="40">
                  <c:v>62.930000000000007</c:v>
                </c:pt>
                <c:pt idx="41">
                  <c:v>66.332000000000022</c:v>
                </c:pt>
                <c:pt idx="42">
                  <c:v>69.734000000000009</c:v>
                </c:pt>
                <c:pt idx="43">
                  <c:v>73.136000000000024</c:v>
                </c:pt>
                <c:pt idx="44">
                  <c:v>76.538000000000011</c:v>
                </c:pt>
                <c:pt idx="45">
                  <c:v>79.940000000000026</c:v>
                </c:pt>
                <c:pt idx="46">
                  <c:v>83.342000000000013</c:v>
                </c:pt>
                <c:pt idx="47">
                  <c:v>86.744000000000028</c:v>
                </c:pt>
                <c:pt idx="48">
                  <c:v>90.146000000000015</c:v>
                </c:pt>
                <c:pt idx="49">
                  <c:v>93.54800000000003</c:v>
                </c:pt>
                <c:pt idx="50">
                  <c:v>96.950000000000017</c:v>
                </c:pt>
                <c:pt idx="51">
                  <c:v>100.35200000000003</c:v>
                </c:pt>
                <c:pt idx="52">
                  <c:v>103.75400000000002</c:v>
                </c:pt>
                <c:pt idx="53">
                  <c:v>107.15600000000003</c:v>
                </c:pt>
                <c:pt idx="54">
                  <c:v>110.55800000000002</c:v>
                </c:pt>
                <c:pt idx="55">
                  <c:v>113.96000000000004</c:v>
                </c:pt>
                <c:pt idx="56">
                  <c:v>117.36200000000002</c:v>
                </c:pt>
                <c:pt idx="57">
                  <c:v>120.76400000000004</c:v>
                </c:pt>
                <c:pt idx="58">
                  <c:v>124.16600000000003</c:v>
                </c:pt>
                <c:pt idx="59">
                  <c:v>127.56800000000004</c:v>
                </c:pt>
                <c:pt idx="60">
                  <c:v>130.97000000000003</c:v>
                </c:pt>
                <c:pt idx="61">
                  <c:v>134.37200000000004</c:v>
                </c:pt>
                <c:pt idx="62">
                  <c:v>137.77400000000003</c:v>
                </c:pt>
                <c:pt idx="63">
                  <c:v>141.17600000000004</c:v>
                </c:pt>
                <c:pt idx="64">
                  <c:v>144.57800000000003</c:v>
                </c:pt>
                <c:pt idx="65">
                  <c:v>147.98000000000002</c:v>
                </c:pt>
                <c:pt idx="66">
                  <c:v>151.38200000000003</c:v>
                </c:pt>
                <c:pt idx="67">
                  <c:v>154.78400000000002</c:v>
                </c:pt>
                <c:pt idx="68">
                  <c:v>158.18600000000004</c:v>
                </c:pt>
                <c:pt idx="69">
                  <c:v>161.58800000000002</c:v>
                </c:pt>
                <c:pt idx="70">
                  <c:v>164.99000000000004</c:v>
                </c:pt>
                <c:pt idx="71">
                  <c:v>168.39200000000002</c:v>
                </c:pt>
                <c:pt idx="72">
                  <c:v>171.79400000000004</c:v>
                </c:pt>
                <c:pt idx="73">
                  <c:v>175.19600000000003</c:v>
                </c:pt>
                <c:pt idx="74">
                  <c:v>178.59800000000004</c:v>
                </c:pt>
                <c:pt idx="75">
                  <c:v>182.00000000000003</c:v>
                </c:pt>
                <c:pt idx="76">
                  <c:v>185.40200000000002</c:v>
                </c:pt>
                <c:pt idx="77">
                  <c:v>188.80400000000006</c:v>
                </c:pt>
                <c:pt idx="78">
                  <c:v>192.20600000000005</c:v>
                </c:pt>
                <c:pt idx="79">
                  <c:v>195.60800000000003</c:v>
                </c:pt>
                <c:pt idx="80">
                  <c:v>199.01000000000002</c:v>
                </c:pt>
                <c:pt idx="81">
                  <c:v>202.41200000000006</c:v>
                </c:pt>
                <c:pt idx="82">
                  <c:v>205.81400000000005</c:v>
                </c:pt>
                <c:pt idx="83">
                  <c:v>209.21600000000004</c:v>
                </c:pt>
                <c:pt idx="84">
                  <c:v>212.61800000000002</c:v>
                </c:pt>
                <c:pt idx="85">
                  <c:v>216.02000000000007</c:v>
                </c:pt>
                <c:pt idx="86">
                  <c:v>219.42200000000005</c:v>
                </c:pt>
                <c:pt idx="87">
                  <c:v>222.82400000000004</c:v>
                </c:pt>
                <c:pt idx="88">
                  <c:v>226.22600000000003</c:v>
                </c:pt>
                <c:pt idx="89">
                  <c:v>229.62800000000007</c:v>
                </c:pt>
                <c:pt idx="90">
                  <c:v>233.03000000000006</c:v>
                </c:pt>
                <c:pt idx="91">
                  <c:v>233.20010000000005</c:v>
                </c:pt>
                <c:pt idx="92">
                  <c:v>233.37020000000007</c:v>
                </c:pt>
                <c:pt idx="93">
                  <c:v>233.54030000000006</c:v>
                </c:pt>
                <c:pt idx="94">
                  <c:v>233.71040000000005</c:v>
                </c:pt>
                <c:pt idx="95">
                  <c:v>233.88050000000004</c:v>
                </c:pt>
                <c:pt idx="96">
                  <c:v>234.05060000000006</c:v>
                </c:pt>
                <c:pt idx="97">
                  <c:v>234.22070000000005</c:v>
                </c:pt>
                <c:pt idx="98">
                  <c:v>234.39080000000004</c:v>
                </c:pt>
                <c:pt idx="99">
                  <c:v>234.56090000000006</c:v>
                </c:pt>
                <c:pt idx="100">
                  <c:v>234.73100000000005</c:v>
                </c:pt>
                <c:pt idx="101">
                  <c:v>234.90110000000004</c:v>
                </c:pt>
                <c:pt idx="102">
                  <c:v>235.07120000000006</c:v>
                </c:pt>
                <c:pt idx="103">
                  <c:v>235.24130000000005</c:v>
                </c:pt>
                <c:pt idx="104">
                  <c:v>235.41140000000004</c:v>
                </c:pt>
                <c:pt idx="105">
                  <c:v>235.58150000000006</c:v>
                </c:pt>
                <c:pt idx="106">
                  <c:v>235.75160000000005</c:v>
                </c:pt>
                <c:pt idx="107">
                  <c:v>235.92170000000004</c:v>
                </c:pt>
                <c:pt idx="108">
                  <c:v>236.09180000000003</c:v>
                </c:pt>
                <c:pt idx="109">
                  <c:v>236.26190000000005</c:v>
                </c:pt>
                <c:pt idx="110">
                  <c:v>236.43200000000004</c:v>
                </c:pt>
                <c:pt idx="111">
                  <c:v>236.43200000000004</c:v>
                </c:pt>
                <c:pt idx="112">
                  <c:v>239.83400000000003</c:v>
                </c:pt>
                <c:pt idx="113">
                  <c:v>243.23600000000008</c:v>
                </c:pt>
                <c:pt idx="114">
                  <c:v>246.63800000000006</c:v>
                </c:pt>
                <c:pt idx="115">
                  <c:v>250.04000000000005</c:v>
                </c:pt>
                <c:pt idx="116">
                  <c:v>253.44200000000004</c:v>
                </c:pt>
                <c:pt idx="117">
                  <c:v>256.84400000000005</c:v>
                </c:pt>
                <c:pt idx="118">
                  <c:v>260.24600000000009</c:v>
                </c:pt>
                <c:pt idx="119">
                  <c:v>263.64800000000002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EF5-4E4C-930C-B44E3A9C8F1D}"/>
            </c:ext>
          </c:extLst>
        </c:ser>
        <c:ser>
          <c:idx val="2"/>
          <c:order val="2"/>
          <c:tx>
            <c:strRef>
              <c:f>'n-heptán'!$P$5</c:f>
              <c:strCache>
                <c:ptCount val="1"/>
                <c:pt idx="0">
                  <c:v>6,66385E-05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'n-heptán'!$Q$19:$Q$138</c:f>
              <c:numCache>
                <c:formatCode>General</c:formatCode>
                <c:ptCount val="120"/>
                <c:pt idx="0">
                  <c:v>-1.7852601521824116</c:v>
                </c:pt>
                <c:pt idx="1">
                  <c:v>-1.7554760665889657</c:v>
                </c:pt>
                <c:pt idx="2">
                  <c:v>-1.7259220355519258</c:v>
                </c:pt>
                <c:pt idx="3">
                  <c:v>0.28531353952417748</c:v>
                </c:pt>
                <c:pt idx="4">
                  <c:v>0.30572485518168413</c:v>
                </c:pt>
                <c:pt idx="5">
                  <c:v>0.32608557177234426</c:v>
                </c:pt>
                <c:pt idx="6">
                  <c:v>0.34639625728240026</c:v>
                </c:pt>
                <c:pt idx="7">
                  <c:v>0.36665745572899866</c:v>
                </c:pt>
                <c:pt idx="8">
                  <c:v>0.38686968860706361</c:v>
                </c:pt>
                <c:pt idx="9">
                  <c:v>0.40703345622860998</c:v>
                </c:pt>
                <c:pt idx="10">
                  <c:v>0.4271492389639549</c:v>
                </c:pt>
                <c:pt idx="11">
                  <c:v>0.44721749839332509</c:v>
                </c:pt>
                <c:pt idx="12">
                  <c:v>0.46723867837650895</c:v>
                </c:pt>
                <c:pt idx="13">
                  <c:v>0.48721320604746043</c:v>
                </c:pt>
                <c:pt idx="14">
                  <c:v>0.50714149274008369</c:v>
                </c:pt>
                <c:pt idx="15">
                  <c:v>0.5270239348508321</c:v>
                </c:pt>
                <c:pt idx="16">
                  <c:v>0.54686091464323205</c:v>
                </c:pt>
                <c:pt idx="17">
                  <c:v>0.56665280099895843</c:v>
                </c:pt>
                <c:pt idx="18">
                  <c:v>0.58639995011966817</c:v>
                </c:pt>
                <c:pt idx="19">
                  <c:v>0.606102706183415</c:v>
                </c:pt>
                <c:pt idx="20">
                  <c:v>0.62576140195912988</c:v>
                </c:pt>
                <c:pt idx="21">
                  <c:v>0.64537635938233828</c:v>
                </c:pt>
                <c:pt idx="22">
                  <c:v>0.66494789009501409</c:v>
                </c:pt>
                <c:pt idx="23">
                  <c:v>0.68447629595221982</c:v>
                </c:pt>
                <c:pt idx="24">
                  <c:v>0.70396186949795114</c:v>
                </c:pt>
                <c:pt idx="25">
                  <c:v>0.72340489441240918</c:v>
                </c:pt>
                <c:pt idx="26">
                  <c:v>0.7428056459327339</c:v>
                </c:pt>
                <c:pt idx="27">
                  <c:v>0.76216439124906221</c:v>
                </c:pt>
                <c:pt idx="28">
                  <c:v>0.78148138987763727</c:v>
                </c:pt>
                <c:pt idx="29">
                  <c:v>0.8007568940125338</c:v>
                </c:pt>
                <c:pt idx="30">
                  <c:v>0.81999114885746105</c:v>
                </c:pt>
                <c:pt idx="31">
                  <c:v>0.83918439293898595</c:v>
                </c:pt>
                <c:pt idx="32">
                  <c:v>0.85833685840239837</c:v>
                </c:pt>
                <c:pt idx="33">
                  <c:v>0.87744877129137422</c:v>
                </c:pt>
                <c:pt idx="34">
                  <c:v>0.89652035181248091</c:v>
                </c:pt>
                <c:pt idx="35">
                  <c:v>0.91555181458550372</c:v>
                </c:pt>
                <c:pt idx="36">
                  <c:v>0.93454336888049372</c:v>
                </c:pt>
                <c:pt idx="37">
                  <c:v>0.9534952188423772</c:v>
                </c:pt>
                <c:pt idx="38">
                  <c:v>0.97240756370389592</c:v>
                </c:pt>
                <c:pt idx="39">
                  <c:v>0.99128059798760537</c:v>
                </c:pt>
                <c:pt idx="40">
                  <c:v>1.0101145116975914</c:v>
                </c:pt>
                <c:pt idx="41">
                  <c:v>1.0289094905015339</c:v>
                </c:pt>
                <c:pt idx="42">
                  <c:v>1.0476657159036891</c:v>
                </c:pt>
                <c:pt idx="43">
                  <c:v>1.0663833654093315</c:v>
                </c:pt>
                <c:pt idx="44">
                  <c:v>1.0850626126811602</c:v>
                </c:pt>
                <c:pt idx="45">
                  <c:v>1.1037036276881269</c:v>
                </c:pt>
                <c:pt idx="46">
                  <c:v>1.1223065768471299</c:v>
                </c:pt>
                <c:pt idx="47">
                  <c:v>1.1408716231579796</c:v>
                </c:pt>
                <c:pt idx="48">
                  <c:v>1.1593989263320104</c:v>
                </c:pt>
                <c:pt idx="49">
                  <c:v>1.1778886429147022</c:v>
                </c:pt>
                <c:pt idx="50">
                  <c:v>1.196340926402635</c:v>
                </c:pt>
                <c:pt idx="51">
                  <c:v>1.2147559273550945</c:v>
                </c:pt>
                <c:pt idx="52">
                  <c:v>1.2331337935006175</c:v>
                </c:pt>
                <c:pt idx="53">
                  <c:v>1.2514746698387476</c:v>
                </c:pt>
                <c:pt idx="54">
                  <c:v>1.2697786987372597</c:v>
                </c:pt>
                <c:pt idx="55">
                  <c:v>1.2880460200250967</c:v>
                </c:pt>
                <c:pt idx="56">
                  <c:v>1.3062767710812331</c:v>
                </c:pt>
                <c:pt idx="57">
                  <c:v>1.3244710869196901</c:v>
                </c:pt>
                <c:pt idx="58">
                  <c:v>1.342629100270891</c:v>
                </c:pt>
                <c:pt idx="59">
                  <c:v>1.3607509416595494</c:v>
                </c:pt>
                <c:pt idx="60">
                  <c:v>1.378836739479266</c:v>
                </c:pt>
                <c:pt idx="61">
                  <c:v>1.396886620063996</c:v>
                </c:pt>
                <c:pt idx="62">
                  <c:v>1.4149007077565443</c:v>
                </c:pt>
                <c:pt idx="63">
                  <c:v>1.4328791249742439</c:v>
                </c:pt>
                <c:pt idx="64">
                  <c:v>1.4508219922719372</c:v>
                </c:pt>
                <c:pt idx="65">
                  <c:v>1.4687294284024146</c:v>
                </c:pt>
                <c:pt idx="66">
                  <c:v>1.4866015503744123</c:v>
                </c:pt>
                <c:pt idx="67">
                  <c:v>1.5044384735082978</c:v>
                </c:pt>
                <c:pt idx="68">
                  <c:v>1.5222403114895575</c:v>
                </c:pt>
                <c:pt idx="69">
                  <c:v>1.5400071764201693</c:v>
                </c:pt>
                <c:pt idx="70">
                  <c:v>1.557739178867986</c:v>
                </c:pt>
                <c:pt idx="71">
                  <c:v>1.5754364279142004</c:v>
                </c:pt>
                <c:pt idx="72">
                  <c:v>1.5930990311989919</c:v>
                </c:pt>
                <c:pt idx="73">
                  <c:v>1.6107270949654355</c:v>
                </c:pt>
                <c:pt idx="74">
                  <c:v>1.6283207241017468</c:v>
                </c:pt>
                <c:pt idx="75">
                  <c:v>1.6458800221819458</c:v>
                </c:pt>
                <c:pt idx="76">
                  <c:v>1.6634050915050085</c:v>
                </c:pt>
                <c:pt idx="77">
                  <c:v>1.6808960331325629</c:v>
                </c:pt>
                <c:pt idx="78">
                  <c:v>1.6983529469252119</c:v>
                </c:pt>
                <c:pt idx="79">
                  <c:v>1.7157759315775285</c:v>
                </c:pt>
                <c:pt idx="80">
                  <c:v>1.7331650846517817</c:v>
                </c:pt>
                <c:pt idx="81">
                  <c:v>1.7505205026104618</c:v>
                </c:pt>
                <c:pt idx="82">
                  <c:v>1.7678422808476348</c:v>
                </c:pt>
                <c:pt idx="83">
                  <c:v>1.7851305137191953</c:v>
                </c:pt>
                <c:pt idx="84">
                  <c:v>1.8023852945720558</c:v>
                </c:pt>
                <c:pt idx="85">
                  <c:v>1.8196067157723097</c:v>
                </c:pt>
                <c:pt idx="86">
                  <c:v>1.8367948687324278</c:v>
                </c:pt>
                <c:pt idx="87">
                  <c:v>1.8539498439375148</c:v>
                </c:pt>
                <c:pt idx="88">
                  <c:v>1.8710717309706653</c:v>
                </c:pt>
                <c:pt idx="89">
                  <c:v>1.8881606185374642</c:v>
                </c:pt>
                <c:pt idx="90">
                  <c:v>1.9052165944896593</c:v>
                </c:pt>
                <c:pt idx="91">
                  <c:v>1.9060685309218024</c:v>
                </c:pt>
                <c:pt idx="92">
                  <c:v>1.9069203853034538</c:v>
                </c:pt>
                <c:pt idx="93">
                  <c:v>1.9077721576454307</c:v>
                </c:pt>
                <c:pt idx="94">
                  <c:v>1.9086238479585478</c:v>
                </c:pt>
                <c:pt idx="95">
                  <c:v>1.9094754562536136</c:v>
                </c:pt>
                <c:pt idx="96">
                  <c:v>1.9103269825414309</c:v>
                </c:pt>
                <c:pt idx="97">
                  <c:v>1.9111784268328003</c:v>
                </c:pt>
                <c:pt idx="98">
                  <c:v>1.9120297891385136</c:v>
                </c:pt>
                <c:pt idx="99">
                  <c:v>1.912881069469361</c:v>
                </c:pt>
                <c:pt idx="100">
                  <c:v>1.913732267836125</c:v>
                </c:pt>
                <c:pt idx="101">
                  <c:v>1.9145833842495843</c:v>
                </c:pt>
                <c:pt idx="102">
                  <c:v>1.9154344187205132</c:v>
                </c:pt>
                <c:pt idx="103">
                  <c:v>1.9162853712596795</c:v>
                </c:pt>
                <c:pt idx="104">
                  <c:v>1.9171362418778484</c:v>
                </c:pt>
                <c:pt idx="105">
                  <c:v>1.9179870305857762</c:v>
                </c:pt>
                <c:pt idx="106">
                  <c:v>1.9188377373942196</c:v>
                </c:pt>
                <c:pt idx="107">
                  <c:v>1.9196883623139254</c:v>
                </c:pt>
                <c:pt idx="108">
                  <c:v>1.9205389053556385</c:v>
                </c:pt>
                <c:pt idx="109">
                  <c:v>1.9213893665300967</c:v>
                </c:pt>
                <c:pt idx="110">
                  <c:v>1.9222397458480351</c:v>
                </c:pt>
                <c:pt idx="111">
                  <c:v>1.9222397458480351</c:v>
                </c:pt>
                <c:pt idx="112">
                  <c:v>1.9392301588245402</c:v>
                </c:pt>
                <c:pt idx="113">
                  <c:v>1.9561879188436633</c:v>
                </c:pt>
                <c:pt idx="114">
                  <c:v>1.9731131105631243</c:v>
                </c:pt>
                <c:pt idx="115">
                  <c:v>1.9900058178938846</c:v>
                </c:pt>
                <c:pt idx="116">
                  <c:v>2.006866124019504</c:v>
                </c:pt>
                <c:pt idx="117">
                  <c:v>2.0236941114148821</c:v>
                </c:pt>
                <c:pt idx="118">
                  <c:v>2.0404898618643954</c:v>
                </c:pt>
                <c:pt idx="119">
                  <c:v>2.0572534564794562</c:v>
                </c:pt>
              </c:numCache>
            </c:numRef>
          </c:xVal>
          <c:yVal>
            <c:numRef>
              <c:f>'n-heptán'!$P$19:$P$138</c:f>
              <c:numCache>
                <c:formatCode>General</c:formatCode>
                <c:ptCount val="120"/>
                <c:pt idx="0">
                  <c:v>-73.150000000000006</c:v>
                </c:pt>
                <c:pt idx="1">
                  <c:v>-69.748000000000005</c:v>
                </c:pt>
                <c:pt idx="2">
                  <c:v>-66.346000000000004</c:v>
                </c:pt>
                <c:pt idx="3">
                  <c:v>-62.944000000000003</c:v>
                </c:pt>
                <c:pt idx="4">
                  <c:v>-59.542000000000002</c:v>
                </c:pt>
                <c:pt idx="5">
                  <c:v>-56.14</c:v>
                </c:pt>
                <c:pt idx="6">
                  <c:v>-52.738</c:v>
                </c:pt>
                <c:pt idx="7">
                  <c:v>-49.335999999999999</c:v>
                </c:pt>
                <c:pt idx="8">
                  <c:v>-45.933999999999997</c:v>
                </c:pt>
                <c:pt idx="9">
                  <c:v>-42.531999999999996</c:v>
                </c:pt>
                <c:pt idx="10">
                  <c:v>-39.130000000000003</c:v>
                </c:pt>
                <c:pt idx="11">
                  <c:v>-35.728000000000002</c:v>
                </c:pt>
                <c:pt idx="12">
                  <c:v>-32.326000000000001</c:v>
                </c:pt>
                <c:pt idx="13">
                  <c:v>-28.923999999999999</c:v>
                </c:pt>
                <c:pt idx="14">
                  <c:v>-25.521999999999998</c:v>
                </c:pt>
                <c:pt idx="15">
                  <c:v>-22.119999999999997</c:v>
                </c:pt>
                <c:pt idx="16">
                  <c:v>-18.717999999999996</c:v>
                </c:pt>
                <c:pt idx="17">
                  <c:v>-15.315999999999995</c:v>
                </c:pt>
                <c:pt idx="18">
                  <c:v>-11.913999999999994</c:v>
                </c:pt>
                <c:pt idx="19">
                  <c:v>-8.5120000000000005</c:v>
                </c:pt>
                <c:pt idx="20">
                  <c:v>-5.1099999999999994</c:v>
                </c:pt>
                <c:pt idx="21">
                  <c:v>-1.7079999999999984</c:v>
                </c:pt>
                <c:pt idx="22">
                  <c:v>1.6940000000000026</c:v>
                </c:pt>
                <c:pt idx="23">
                  <c:v>5.0960000000000036</c:v>
                </c:pt>
                <c:pt idx="24">
                  <c:v>8.4980000000000047</c:v>
                </c:pt>
                <c:pt idx="25">
                  <c:v>11.900000000000006</c:v>
                </c:pt>
                <c:pt idx="26">
                  <c:v>15.302000000000007</c:v>
                </c:pt>
                <c:pt idx="27">
                  <c:v>18.704000000000008</c:v>
                </c:pt>
                <c:pt idx="28">
                  <c:v>22.106000000000009</c:v>
                </c:pt>
                <c:pt idx="29">
                  <c:v>25.50800000000001</c:v>
                </c:pt>
                <c:pt idx="30">
                  <c:v>28.910000000000011</c:v>
                </c:pt>
                <c:pt idx="31">
                  <c:v>32.312000000000012</c:v>
                </c:pt>
                <c:pt idx="32">
                  <c:v>35.714000000000013</c:v>
                </c:pt>
                <c:pt idx="33">
                  <c:v>39.116000000000014</c:v>
                </c:pt>
                <c:pt idx="34">
                  <c:v>42.518000000000015</c:v>
                </c:pt>
                <c:pt idx="35">
                  <c:v>45.920000000000016</c:v>
                </c:pt>
                <c:pt idx="36">
                  <c:v>49.322000000000017</c:v>
                </c:pt>
                <c:pt idx="37">
                  <c:v>52.724000000000018</c:v>
                </c:pt>
                <c:pt idx="38">
                  <c:v>56.126000000000005</c:v>
                </c:pt>
                <c:pt idx="39">
                  <c:v>59.52800000000002</c:v>
                </c:pt>
                <c:pt idx="40">
                  <c:v>62.930000000000007</c:v>
                </c:pt>
                <c:pt idx="41">
                  <c:v>66.332000000000022</c:v>
                </c:pt>
                <c:pt idx="42">
                  <c:v>69.734000000000009</c:v>
                </c:pt>
                <c:pt idx="43">
                  <c:v>73.136000000000024</c:v>
                </c:pt>
                <c:pt idx="44">
                  <c:v>76.538000000000011</c:v>
                </c:pt>
                <c:pt idx="45">
                  <c:v>79.940000000000026</c:v>
                </c:pt>
                <c:pt idx="46">
                  <c:v>83.342000000000013</c:v>
                </c:pt>
                <c:pt idx="47">
                  <c:v>86.744000000000028</c:v>
                </c:pt>
                <c:pt idx="48">
                  <c:v>90.146000000000015</c:v>
                </c:pt>
                <c:pt idx="49">
                  <c:v>93.54800000000003</c:v>
                </c:pt>
                <c:pt idx="50">
                  <c:v>96.950000000000017</c:v>
                </c:pt>
                <c:pt idx="51">
                  <c:v>100.35200000000003</c:v>
                </c:pt>
                <c:pt idx="52">
                  <c:v>103.75400000000002</c:v>
                </c:pt>
                <c:pt idx="53">
                  <c:v>107.15600000000003</c:v>
                </c:pt>
                <c:pt idx="54">
                  <c:v>110.55800000000002</c:v>
                </c:pt>
                <c:pt idx="55">
                  <c:v>113.96000000000004</c:v>
                </c:pt>
                <c:pt idx="56">
                  <c:v>117.36200000000002</c:v>
                </c:pt>
                <c:pt idx="57">
                  <c:v>120.76400000000004</c:v>
                </c:pt>
                <c:pt idx="58">
                  <c:v>124.16600000000003</c:v>
                </c:pt>
                <c:pt idx="59">
                  <c:v>127.56800000000004</c:v>
                </c:pt>
                <c:pt idx="60">
                  <c:v>130.97000000000003</c:v>
                </c:pt>
                <c:pt idx="61">
                  <c:v>134.37200000000004</c:v>
                </c:pt>
                <c:pt idx="62">
                  <c:v>137.77400000000003</c:v>
                </c:pt>
                <c:pt idx="63">
                  <c:v>141.17600000000004</c:v>
                </c:pt>
                <c:pt idx="64">
                  <c:v>144.57800000000003</c:v>
                </c:pt>
                <c:pt idx="65">
                  <c:v>147.98000000000002</c:v>
                </c:pt>
                <c:pt idx="66">
                  <c:v>151.38200000000003</c:v>
                </c:pt>
                <c:pt idx="67">
                  <c:v>154.78400000000002</c:v>
                </c:pt>
                <c:pt idx="68">
                  <c:v>158.18600000000004</c:v>
                </c:pt>
                <c:pt idx="69">
                  <c:v>161.58800000000002</c:v>
                </c:pt>
                <c:pt idx="70">
                  <c:v>164.99000000000004</c:v>
                </c:pt>
                <c:pt idx="71">
                  <c:v>168.39200000000002</c:v>
                </c:pt>
                <c:pt idx="72">
                  <c:v>171.79400000000004</c:v>
                </c:pt>
                <c:pt idx="73">
                  <c:v>175.19600000000003</c:v>
                </c:pt>
                <c:pt idx="74">
                  <c:v>178.59800000000004</c:v>
                </c:pt>
                <c:pt idx="75">
                  <c:v>182.00000000000003</c:v>
                </c:pt>
                <c:pt idx="76">
                  <c:v>185.40200000000002</c:v>
                </c:pt>
                <c:pt idx="77">
                  <c:v>188.80400000000006</c:v>
                </c:pt>
                <c:pt idx="78">
                  <c:v>192.20600000000005</c:v>
                </c:pt>
                <c:pt idx="79">
                  <c:v>195.60800000000003</c:v>
                </c:pt>
                <c:pt idx="80">
                  <c:v>199.01000000000002</c:v>
                </c:pt>
                <c:pt idx="81">
                  <c:v>202.41200000000006</c:v>
                </c:pt>
                <c:pt idx="82">
                  <c:v>205.81400000000005</c:v>
                </c:pt>
                <c:pt idx="83">
                  <c:v>209.21600000000004</c:v>
                </c:pt>
                <c:pt idx="84">
                  <c:v>212.61800000000002</c:v>
                </c:pt>
                <c:pt idx="85">
                  <c:v>216.02000000000007</c:v>
                </c:pt>
                <c:pt idx="86">
                  <c:v>219.42200000000005</c:v>
                </c:pt>
                <c:pt idx="87">
                  <c:v>222.82400000000004</c:v>
                </c:pt>
                <c:pt idx="88">
                  <c:v>226.22600000000003</c:v>
                </c:pt>
                <c:pt idx="89">
                  <c:v>229.62800000000007</c:v>
                </c:pt>
                <c:pt idx="90">
                  <c:v>233.03000000000006</c:v>
                </c:pt>
                <c:pt idx="91">
                  <c:v>233.20010000000005</c:v>
                </c:pt>
                <c:pt idx="92">
                  <c:v>233.37020000000007</c:v>
                </c:pt>
                <c:pt idx="93">
                  <c:v>233.54030000000006</c:v>
                </c:pt>
                <c:pt idx="94">
                  <c:v>233.71040000000005</c:v>
                </c:pt>
                <c:pt idx="95">
                  <c:v>233.88050000000004</c:v>
                </c:pt>
                <c:pt idx="96">
                  <c:v>234.05060000000006</c:v>
                </c:pt>
                <c:pt idx="97">
                  <c:v>234.22070000000005</c:v>
                </c:pt>
                <c:pt idx="98">
                  <c:v>234.39080000000004</c:v>
                </c:pt>
                <c:pt idx="99">
                  <c:v>234.56090000000006</c:v>
                </c:pt>
                <c:pt idx="100">
                  <c:v>234.73100000000005</c:v>
                </c:pt>
                <c:pt idx="101">
                  <c:v>234.90110000000004</c:v>
                </c:pt>
                <c:pt idx="102">
                  <c:v>235.07120000000006</c:v>
                </c:pt>
                <c:pt idx="103">
                  <c:v>235.24130000000005</c:v>
                </c:pt>
                <c:pt idx="104">
                  <c:v>235.41140000000004</c:v>
                </c:pt>
                <c:pt idx="105">
                  <c:v>235.58150000000006</c:v>
                </c:pt>
                <c:pt idx="106">
                  <c:v>235.75160000000005</c:v>
                </c:pt>
                <c:pt idx="107">
                  <c:v>235.92170000000004</c:v>
                </c:pt>
                <c:pt idx="108">
                  <c:v>236.09180000000003</c:v>
                </c:pt>
                <c:pt idx="109">
                  <c:v>236.26190000000005</c:v>
                </c:pt>
                <c:pt idx="110">
                  <c:v>236.43200000000004</c:v>
                </c:pt>
                <c:pt idx="111">
                  <c:v>236.43200000000004</c:v>
                </c:pt>
                <c:pt idx="112">
                  <c:v>239.83400000000003</c:v>
                </c:pt>
                <c:pt idx="113">
                  <c:v>243.23600000000008</c:v>
                </c:pt>
                <c:pt idx="114">
                  <c:v>246.63800000000006</c:v>
                </c:pt>
                <c:pt idx="115">
                  <c:v>250.04000000000005</c:v>
                </c:pt>
                <c:pt idx="116">
                  <c:v>253.44200000000004</c:v>
                </c:pt>
                <c:pt idx="117">
                  <c:v>256.84400000000005</c:v>
                </c:pt>
                <c:pt idx="118">
                  <c:v>260.24600000000009</c:v>
                </c:pt>
                <c:pt idx="119">
                  <c:v>263.64800000000002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EF5-4E4C-930C-B44E3A9C8F1D}"/>
            </c:ext>
          </c:extLst>
        </c:ser>
        <c:ser>
          <c:idx val="3"/>
          <c:order val="3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('n-heptán'!$N$14,'n-heptán'!$S$9)</c:f>
              <c:numCache>
                <c:formatCode>General</c:formatCode>
                <c:ptCount val="2"/>
                <c:pt idx="0">
                  <c:v>0.79756148179954667</c:v>
                </c:pt>
                <c:pt idx="1">
                  <c:v>0.79788122580016785</c:v>
                </c:pt>
              </c:numCache>
            </c:numRef>
          </c:xVal>
          <c:yVal>
            <c:numRef>
              <c:f>('n-heptán'!$O$14,'n-heptán'!$K$53)</c:f>
              <c:numCache>
                <c:formatCode>General</c:formatCode>
                <c:ptCount val="2"/>
                <c:pt idx="0">
                  <c:v>236.09180000000003</c:v>
                </c:pt>
                <c:pt idx="1">
                  <c:v>25.000000000000057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EF5-4E4C-930C-B44E3A9C8F1D}"/>
            </c:ext>
          </c:extLst>
        </c:ser>
        <c:ser>
          <c:idx val="4"/>
          <c:order val="4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('n-heptán'!$O$9,'n-heptán'!$R$9)</c:f>
              <c:numCache>
                <c:formatCode>General</c:formatCode>
                <c:ptCount val="2"/>
                <c:pt idx="0">
                  <c:v>-1.708148398071514</c:v>
                </c:pt>
                <c:pt idx="1">
                  <c:v>0.27723818209481543</c:v>
                </c:pt>
              </c:numCache>
            </c:numRef>
          </c:xVal>
          <c:yVal>
            <c:numRef>
              <c:f>'n-heptán'!$M$23:$N$23</c:f>
              <c:numCache>
                <c:formatCode>General</c:formatCode>
                <c:ptCount val="2"/>
                <c:pt idx="0">
                  <c:v>-64.287593336118078</c:v>
                </c:pt>
                <c:pt idx="1">
                  <c:v>-64.287593336118078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EF5-4E4C-930C-B44E3A9C8F1D}"/>
            </c:ext>
          </c:extLst>
        </c:ser>
        <c:ser>
          <c:idx val="5"/>
          <c:order val="5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('n-heptán'!$R$9,'n-heptán'!$S$9)</c:f>
              <c:numCache>
                <c:formatCode>General</c:formatCode>
                <c:ptCount val="2"/>
                <c:pt idx="0">
                  <c:v>0.27723818209481543</c:v>
                </c:pt>
                <c:pt idx="1">
                  <c:v>0.79788122580016785</c:v>
                </c:pt>
              </c:numCache>
            </c:numRef>
          </c:xVal>
          <c:yVal>
            <c:numRef>
              <c:f>('n-heptán'!$M$23,'n-heptán'!$K$42)</c:f>
              <c:numCache>
                <c:formatCode>General</c:formatCode>
                <c:ptCount val="2"/>
                <c:pt idx="0">
                  <c:v>-64.287593336118078</c:v>
                </c:pt>
                <c:pt idx="1">
                  <c:v>25.000000000000057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EF5-4E4C-930C-B44E3A9C8F1D}"/>
            </c:ext>
          </c:extLst>
        </c:ser>
        <c:ser>
          <c:idx val="6"/>
          <c:order val="6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'n-heptán'!$S$19:$S$126</c:f>
              <c:numCache>
                <c:formatCode>General</c:formatCode>
                <c:ptCount val="108"/>
                <c:pt idx="0">
                  <c:v>-1.7867378546486867</c:v>
                </c:pt>
                <c:pt idx="1">
                  <c:v>-1.7569817121049383</c:v>
                </c:pt>
                <c:pt idx="2">
                  <c:v>-1.7274562651919325</c:v>
                </c:pt>
                <c:pt idx="3">
                  <c:v>-1.6981533993589355</c:v>
                </c:pt>
                <c:pt idx="4">
                  <c:v>-1.6690654309177213</c:v>
                </c:pt>
                <c:pt idx="5">
                  <c:v>-1.6401850764080339</c:v>
                </c:pt>
                <c:pt idx="6">
                  <c:v>-1.6115054245301139</c:v>
                </c:pt>
                <c:pt idx="7">
                  <c:v>-1.5830199103897657</c:v>
                </c:pt>
                <c:pt idx="8">
                  <c:v>-1.5547222918298673</c:v>
                </c:pt>
                <c:pt idx="9">
                  <c:v>-1.526606627647122</c:v>
                </c:pt>
                <c:pt idx="10">
                  <c:v>-1.4986672575146445</c:v>
                </c:pt>
                <c:pt idx="11">
                  <c:v>-1.4708987834500993</c:v>
                </c:pt>
                <c:pt idx="12">
                  <c:v>-1.443296052685936</c:v>
                </c:pt>
                <c:pt idx="13">
                  <c:v>-1.4158541418130932</c:v>
                </c:pt>
                <c:pt idx="14">
                  <c:v>-1.3885683420825905</c:v>
                </c:pt>
                <c:pt idx="15">
                  <c:v>-1.3614341457610297</c:v>
                </c:pt>
                <c:pt idx="16">
                  <c:v>-1.3344472334461974</c:v>
                </c:pt>
                <c:pt idx="17">
                  <c:v>-1.3076034622580786</c:v>
                </c:pt>
                <c:pt idx="18">
                  <c:v>-1.2808988548285833</c:v>
                </c:pt>
                <c:pt idx="19">
                  <c:v>-1.2543295890204686</c:v>
                </c:pt>
                <c:pt idx="20">
                  <c:v>-1.2278919883122583</c:v>
                </c:pt>
                <c:pt idx="21">
                  <c:v>-1.201582512791628</c:v>
                </c:pt>
                <c:pt idx="22">
                  <c:v>-1.1753977507047457</c:v>
                </c:pt>
                <c:pt idx="23">
                  <c:v>-1.1493344105135106</c:v>
                </c:pt>
                <c:pt idx="24">
                  <c:v>-1.1233893134166435</c:v>
                </c:pt>
                <c:pt idx="25">
                  <c:v>-1.0975593862941009</c:v>
                </c:pt>
                <c:pt idx="26">
                  <c:v>-1.0718416550374186</c:v>
                </c:pt>
                <c:pt idx="27">
                  <c:v>-1.0462332382313975</c:v>
                </c:pt>
                <c:pt idx="28">
                  <c:v>-1.0207313411549672</c:v>
                </c:pt>
                <c:pt idx="29">
                  <c:v>-0.99533325007127627</c:v>
                </c:pt>
                <c:pt idx="30">
                  <c:v>-0.97003632677887752</c:v>
                </c:pt>
                <c:pt idx="31">
                  <c:v>-0.94483800339758761</c:v>
                </c:pt>
                <c:pt idx="32">
                  <c:v>-0.91973577736394108</c:v>
                </c:pt>
                <c:pt idx="33">
                  <c:v>-0.89472720661237792</c:v>
                </c:pt>
                <c:pt idx="34">
                  <c:v>-0.86980990491925136</c:v>
                </c:pt>
                <c:pt idx="35">
                  <c:v>-0.84498153738751214</c:v>
                </c:pt>
                <c:pt idx="36">
                  <c:v>-0.82023981605047902</c:v>
                </c:pt>
                <c:pt idx="37">
                  <c:v>-0.79558249557347016</c:v>
                </c:pt>
                <c:pt idx="38">
                  <c:v>-0.77100736903222922</c:v>
                </c:pt>
                <c:pt idx="39">
                  <c:v>-0.7465122637470103</c:v>
                </c:pt>
                <c:pt idx="40">
                  <c:v>-0.72209503715093237</c:v>
                </c:pt>
                <c:pt idx="41">
                  <c:v>-0.69775357267069471</c:v>
                </c:pt>
                <c:pt idx="42">
                  <c:v>-0.67348577559699019</c:v>
                </c:pt>
                <c:pt idx="43">
                  <c:v>-0.64928956892092338</c:v>
                </c:pt>
                <c:pt idx="44">
                  <c:v>-0.62516288911139684</c:v>
                </c:pt>
                <c:pt idx="45">
                  <c:v>-0.60110368180674323</c:v>
                </c:pt>
                <c:pt idx="46">
                  <c:v>-0.57710989739182217</c:v>
                </c:pt>
                <c:pt idx="47">
                  <c:v>-0.55317948642925563</c:v>
                </c:pt>
                <c:pt idx="48">
                  <c:v>-0.5293103949104736</c:v>
                </c:pt>
                <c:pt idx="49">
                  <c:v>-0.50550055928856719</c:v>
                </c:pt>
                <c:pt idx="50">
                  <c:v>-0.48174790125063444</c:v>
                </c:pt>
                <c:pt idx="51">
                  <c:v>-0.45805032218211855</c:v>
                </c:pt>
                <c:pt idx="52">
                  <c:v>-0.43440569726945122</c:v>
                </c:pt>
                <c:pt idx="53">
                  <c:v>-0.41081186918002</c:v>
                </c:pt>
                <c:pt idx="54">
                  <c:v>-0.38726664124965143</c:v>
                </c:pt>
                <c:pt idx="55">
                  <c:v>-0.36376777009737393</c:v>
                </c:pt>
                <c:pt idx="56">
                  <c:v>-0.3403129575746433</c:v>
                </c:pt>
                <c:pt idx="57">
                  <c:v>-0.31689984194112009</c:v>
                </c:pt>
                <c:pt idx="58">
                  <c:v>-0.29352598814088543</c:v>
                </c:pt>
                <c:pt idx="59">
                  <c:v>-0.27018887703092836</c:v>
                </c:pt>
                <c:pt idx="60">
                  <c:v>-0.24688589338691633</c:v>
                </c:pt>
                <c:pt idx="61">
                  <c:v>-0.22361431247850297</c:v>
                </c:pt>
                <c:pt idx="62">
                  <c:v>-0.20037128496617548</c:v>
                </c:pt>
                <c:pt idx="63">
                  <c:v>-0.17715381982197037</c:v>
                </c:pt>
                <c:pt idx="64">
                  <c:v>-0.15395876491469565</c:v>
                </c:pt>
                <c:pt idx="65">
                  <c:v>-0.13078278482317293</c:v>
                </c:pt>
                <c:pt idx="66">
                  <c:v>-0.10762233534407264</c:v>
                </c:pt>
                <c:pt idx="67">
                  <c:v>-8.4473634038022299E-2</c:v>
                </c:pt>
                <c:pt idx="68">
                  <c:v>-6.1332626000861382E-2</c:v>
                </c:pt>
                <c:pt idx="69">
                  <c:v>-3.8194943845104287E-2</c:v>
                </c:pt>
                <c:pt idx="70">
                  <c:v>-1.5055860614665623E-2</c:v>
                </c:pt>
                <c:pt idx="71">
                  <c:v>8.0897659873362861E-3</c:v>
                </c:pt>
                <c:pt idx="72">
                  <c:v>3.1247560132267715E-2</c:v>
                </c:pt>
                <c:pt idx="73">
                  <c:v>5.4423707843640631E-2</c:v>
                </c:pt>
                <c:pt idx="74">
                  <c:v>7.7625053924275364E-2</c:v>
                </c:pt>
                <c:pt idx="75">
                  <c:v>0.10085922046705571</c:v>
                </c:pt>
                <c:pt idx="76">
                  <c:v>0.12413475315260193</c:v>
                </c:pt>
                <c:pt idx="77">
                  <c:v>0.14746130375246802</c:v>
                </c:pt>
                <c:pt idx="78">
                  <c:v>0.17084986043665976</c:v>
                </c:pt>
                <c:pt idx="79">
                  <c:v>0.19431304213441786</c:v>
                </c:pt>
                <c:pt idx="80">
                  <c:v>0.21786548013750148</c:v>
                </c:pt>
                <c:pt idx="81">
                  <c:v>0.24152432073282978</c:v>
                </c:pt>
                <c:pt idx="82">
                  <c:v>0.26530989925425125</c:v>
                </c:pt>
                <c:pt idx="83">
                  <c:v>0.28924666272202493</c:v>
                </c:pt>
                <c:pt idx="84">
                  <c:v>0.31336446288857439</c:v>
                </c:pt>
                <c:pt idx="85">
                  <c:v>0.33770041886706331</c:v>
                </c:pt>
                <c:pt idx="86">
                  <c:v>0.36230168868658741</c:v>
                </c:pt>
                <c:pt idx="87">
                  <c:v>0.38722975694575074</c:v>
                </c:pt>
                <c:pt idx="88">
                  <c:v>0.41256739137895759</c:v>
                </c:pt>
                <c:pt idx="89">
                  <c:v>0.43843062433525354</c:v>
                </c:pt>
                <c:pt idx="90">
                  <c:v>0.46499104919160711</c:v>
                </c:pt>
                <c:pt idx="91">
                  <c:v>0.46634164407241219</c:v>
                </c:pt>
                <c:pt idx="92">
                  <c:v>0.46769466838173213</c:v>
                </c:pt>
                <c:pt idx="93">
                  <c:v>0.46905016631409252</c:v>
                </c:pt>
                <c:pt idx="94">
                  <c:v>0.47040818331916295</c:v>
                </c:pt>
                <c:pt idx="95">
                  <c:v>0.47176876615202973</c:v>
                </c:pt>
                <c:pt idx="96">
                  <c:v>0.47313196292608117</c:v>
                </c:pt>
                <c:pt idx="97">
                  <c:v>0.47449782316867484</c:v>
                </c:pt>
                <c:pt idx="98">
                  <c:v>0.47586639787976276</c:v>
                </c:pt>
                <c:pt idx="99">
                  <c:v>0.47723773959368221</c:v>
                </c:pt>
                <c:pt idx="100">
                  <c:v>0.47861190244429719</c:v>
                </c:pt>
                <c:pt idx="101">
                  <c:v>0.47998894223374894</c:v>
                </c:pt>
                <c:pt idx="102">
                  <c:v>0.48136891650503411</c:v>
                </c:pt>
                <c:pt idx="103">
                  <c:v>0.48275188461867874</c:v>
                </c:pt>
                <c:pt idx="104">
                  <c:v>0.48413790783382477</c:v>
                </c:pt>
                <c:pt idx="105">
                  <c:v>0.48552704939399238</c:v>
                </c:pt>
                <c:pt idx="106">
                  <c:v>0.48691937461789087</c:v>
                </c:pt>
                <c:pt idx="107">
                  <c:v>0.48831495099562927</c:v>
                </c:pt>
              </c:numCache>
            </c:numRef>
          </c:xVal>
          <c:yVal>
            <c:numRef>
              <c:f>'n-heptán'!$R$19:$R$126</c:f>
              <c:numCache>
                <c:formatCode>General</c:formatCode>
                <c:ptCount val="108"/>
                <c:pt idx="0">
                  <c:v>-73.150000000000006</c:v>
                </c:pt>
                <c:pt idx="1">
                  <c:v>-69.748000000000005</c:v>
                </c:pt>
                <c:pt idx="2">
                  <c:v>-66.346000000000004</c:v>
                </c:pt>
                <c:pt idx="3">
                  <c:v>-62.944000000000003</c:v>
                </c:pt>
                <c:pt idx="4">
                  <c:v>-59.542000000000002</c:v>
                </c:pt>
                <c:pt idx="5">
                  <c:v>-56.14</c:v>
                </c:pt>
                <c:pt idx="6">
                  <c:v>-52.738</c:v>
                </c:pt>
                <c:pt idx="7">
                  <c:v>-49.335999999999999</c:v>
                </c:pt>
                <c:pt idx="8">
                  <c:v>-45.933999999999997</c:v>
                </c:pt>
                <c:pt idx="9">
                  <c:v>-42.531999999999996</c:v>
                </c:pt>
                <c:pt idx="10">
                  <c:v>-39.130000000000003</c:v>
                </c:pt>
                <c:pt idx="11">
                  <c:v>-35.728000000000002</c:v>
                </c:pt>
                <c:pt idx="12">
                  <c:v>-32.326000000000001</c:v>
                </c:pt>
                <c:pt idx="13">
                  <c:v>-28.923999999999999</c:v>
                </c:pt>
                <c:pt idx="14">
                  <c:v>-25.521999999999998</c:v>
                </c:pt>
                <c:pt idx="15">
                  <c:v>-22.119999999999997</c:v>
                </c:pt>
                <c:pt idx="16">
                  <c:v>-18.717999999999996</c:v>
                </c:pt>
                <c:pt idx="17">
                  <c:v>-15.315999999999995</c:v>
                </c:pt>
                <c:pt idx="18">
                  <c:v>-11.913999999999994</c:v>
                </c:pt>
                <c:pt idx="19">
                  <c:v>-8.5120000000000005</c:v>
                </c:pt>
                <c:pt idx="20">
                  <c:v>-5.1099999999999994</c:v>
                </c:pt>
                <c:pt idx="21">
                  <c:v>-1.7079999999999984</c:v>
                </c:pt>
                <c:pt idx="22">
                  <c:v>1.6940000000000026</c:v>
                </c:pt>
                <c:pt idx="23">
                  <c:v>5.0960000000000036</c:v>
                </c:pt>
                <c:pt idx="24">
                  <c:v>8.4980000000000047</c:v>
                </c:pt>
                <c:pt idx="25">
                  <c:v>11.900000000000006</c:v>
                </c:pt>
                <c:pt idx="26">
                  <c:v>15.302000000000007</c:v>
                </c:pt>
                <c:pt idx="27">
                  <c:v>18.704000000000008</c:v>
                </c:pt>
                <c:pt idx="28">
                  <c:v>22.106000000000009</c:v>
                </c:pt>
                <c:pt idx="29">
                  <c:v>25.50800000000001</c:v>
                </c:pt>
                <c:pt idx="30">
                  <c:v>28.910000000000011</c:v>
                </c:pt>
                <c:pt idx="31">
                  <c:v>32.312000000000012</c:v>
                </c:pt>
                <c:pt idx="32">
                  <c:v>35.714000000000013</c:v>
                </c:pt>
                <c:pt idx="33">
                  <c:v>39.116000000000014</c:v>
                </c:pt>
                <c:pt idx="34">
                  <c:v>42.518000000000015</c:v>
                </c:pt>
                <c:pt idx="35">
                  <c:v>45.920000000000016</c:v>
                </c:pt>
                <c:pt idx="36">
                  <c:v>49.322000000000017</c:v>
                </c:pt>
                <c:pt idx="37">
                  <c:v>52.724000000000018</c:v>
                </c:pt>
                <c:pt idx="38">
                  <c:v>56.126000000000005</c:v>
                </c:pt>
                <c:pt idx="39">
                  <c:v>59.52800000000002</c:v>
                </c:pt>
                <c:pt idx="40">
                  <c:v>62.930000000000007</c:v>
                </c:pt>
                <c:pt idx="41">
                  <c:v>66.332000000000022</c:v>
                </c:pt>
                <c:pt idx="42">
                  <c:v>69.734000000000009</c:v>
                </c:pt>
                <c:pt idx="43">
                  <c:v>73.136000000000024</c:v>
                </c:pt>
                <c:pt idx="44">
                  <c:v>76.538000000000011</c:v>
                </c:pt>
                <c:pt idx="45">
                  <c:v>79.940000000000026</c:v>
                </c:pt>
                <c:pt idx="46">
                  <c:v>83.342000000000013</c:v>
                </c:pt>
                <c:pt idx="47">
                  <c:v>86.744000000000028</c:v>
                </c:pt>
                <c:pt idx="48">
                  <c:v>90.146000000000015</c:v>
                </c:pt>
                <c:pt idx="49">
                  <c:v>93.54800000000003</c:v>
                </c:pt>
                <c:pt idx="50">
                  <c:v>96.950000000000017</c:v>
                </c:pt>
                <c:pt idx="51">
                  <c:v>100.35200000000003</c:v>
                </c:pt>
                <c:pt idx="52">
                  <c:v>103.75400000000002</c:v>
                </c:pt>
                <c:pt idx="53">
                  <c:v>107.15600000000003</c:v>
                </c:pt>
                <c:pt idx="54">
                  <c:v>110.55800000000002</c:v>
                </c:pt>
                <c:pt idx="55">
                  <c:v>113.96000000000004</c:v>
                </c:pt>
                <c:pt idx="56">
                  <c:v>117.36200000000002</c:v>
                </c:pt>
                <c:pt idx="57">
                  <c:v>120.76400000000004</c:v>
                </c:pt>
                <c:pt idx="58">
                  <c:v>124.16600000000003</c:v>
                </c:pt>
                <c:pt idx="59">
                  <c:v>127.56800000000004</c:v>
                </c:pt>
                <c:pt idx="60">
                  <c:v>130.97000000000003</c:v>
                </c:pt>
                <c:pt idx="61">
                  <c:v>134.37200000000004</c:v>
                </c:pt>
                <c:pt idx="62">
                  <c:v>137.77400000000003</c:v>
                </c:pt>
                <c:pt idx="63">
                  <c:v>141.17600000000004</c:v>
                </c:pt>
                <c:pt idx="64">
                  <c:v>144.57800000000003</c:v>
                </c:pt>
                <c:pt idx="65">
                  <c:v>147.98000000000002</c:v>
                </c:pt>
                <c:pt idx="66">
                  <c:v>151.38200000000003</c:v>
                </c:pt>
                <c:pt idx="67">
                  <c:v>154.78400000000002</c:v>
                </c:pt>
                <c:pt idx="68">
                  <c:v>158.18600000000004</c:v>
                </c:pt>
                <c:pt idx="69">
                  <c:v>161.58800000000002</c:v>
                </c:pt>
                <c:pt idx="70">
                  <c:v>164.99000000000004</c:v>
                </c:pt>
                <c:pt idx="71">
                  <c:v>168.39200000000002</c:v>
                </c:pt>
                <c:pt idx="72">
                  <c:v>171.79400000000004</c:v>
                </c:pt>
                <c:pt idx="73">
                  <c:v>175.19600000000003</c:v>
                </c:pt>
                <c:pt idx="74">
                  <c:v>178.59800000000004</c:v>
                </c:pt>
                <c:pt idx="75">
                  <c:v>182.00000000000003</c:v>
                </c:pt>
                <c:pt idx="76">
                  <c:v>185.40200000000002</c:v>
                </c:pt>
                <c:pt idx="77">
                  <c:v>188.80400000000006</c:v>
                </c:pt>
                <c:pt idx="78">
                  <c:v>192.20600000000005</c:v>
                </c:pt>
                <c:pt idx="79">
                  <c:v>195.60800000000003</c:v>
                </c:pt>
                <c:pt idx="80">
                  <c:v>199.01000000000002</c:v>
                </c:pt>
                <c:pt idx="81">
                  <c:v>202.41200000000006</c:v>
                </c:pt>
                <c:pt idx="82">
                  <c:v>205.81400000000005</c:v>
                </c:pt>
                <c:pt idx="83">
                  <c:v>209.21600000000004</c:v>
                </c:pt>
                <c:pt idx="84">
                  <c:v>212.61800000000002</c:v>
                </c:pt>
                <c:pt idx="85">
                  <c:v>216.02000000000007</c:v>
                </c:pt>
                <c:pt idx="86">
                  <c:v>219.42200000000005</c:v>
                </c:pt>
                <c:pt idx="87">
                  <c:v>222.82400000000004</c:v>
                </c:pt>
                <c:pt idx="88">
                  <c:v>226.22600000000003</c:v>
                </c:pt>
                <c:pt idx="89">
                  <c:v>229.62800000000007</c:v>
                </c:pt>
                <c:pt idx="90">
                  <c:v>233.03000000000006</c:v>
                </c:pt>
                <c:pt idx="91">
                  <c:v>233.20010000000005</c:v>
                </c:pt>
                <c:pt idx="92">
                  <c:v>233.37020000000007</c:v>
                </c:pt>
                <c:pt idx="93">
                  <c:v>233.54030000000006</c:v>
                </c:pt>
                <c:pt idx="94">
                  <c:v>233.71040000000005</c:v>
                </c:pt>
                <c:pt idx="95">
                  <c:v>233.88050000000004</c:v>
                </c:pt>
                <c:pt idx="96">
                  <c:v>234.05060000000006</c:v>
                </c:pt>
                <c:pt idx="97">
                  <c:v>234.22070000000005</c:v>
                </c:pt>
                <c:pt idx="98">
                  <c:v>234.39080000000004</c:v>
                </c:pt>
                <c:pt idx="99">
                  <c:v>234.56090000000006</c:v>
                </c:pt>
                <c:pt idx="100">
                  <c:v>234.73100000000005</c:v>
                </c:pt>
                <c:pt idx="101">
                  <c:v>234.90110000000004</c:v>
                </c:pt>
                <c:pt idx="102">
                  <c:v>235.07120000000006</c:v>
                </c:pt>
                <c:pt idx="103">
                  <c:v>235.24130000000005</c:v>
                </c:pt>
                <c:pt idx="104">
                  <c:v>235.41140000000004</c:v>
                </c:pt>
                <c:pt idx="105">
                  <c:v>235.58150000000006</c:v>
                </c:pt>
                <c:pt idx="106">
                  <c:v>235.75160000000005</c:v>
                </c:pt>
                <c:pt idx="107">
                  <c:v>235.92170000000004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EF5-4E4C-930C-B44E3A9C8F1D}"/>
            </c:ext>
          </c:extLst>
        </c:ser>
        <c:ser>
          <c:idx val="7"/>
          <c:order val="7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('n-heptán'!$M$14,'n-heptán'!$N$14)</c:f>
              <c:numCache>
                <c:formatCode>General</c:formatCode>
                <c:ptCount val="2"/>
                <c:pt idx="0">
                  <c:v>0.48971384829072756</c:v>
                </c:pt>
                <c:pt idx="1">
                  <c:v>0.79756148179954667</c:v>
                </c:pt>
              </c:numCache>
            </c:numRef>
          </c:xVal>
          <c:yVal>
            <c:numRef>
              <c:f>('n-heptán'!$O$14,'n-heptán'!$O$14)</c:f>
              <c:numCache>
                <c:formatCode>General</c:formatCode>
                <c:ptCount val="2"/>
                <c:pt idx="0">
                  <c:v>236.09180000000003</c:v>
                </c:pt>
                <c:pt idx="1">
                  <c:v>236.09180000000003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EF5-4E4C-930C-B44E3A9C8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460656"/>
        <c:axId val="690466560"/>
      </c:scatterChart>
      <c:valAx>
        <c:axId val="690460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s</a:t>
                </a:r>
                <a:r>
                  <a:rPr lang="hu-HU" baseline="0"/>
                  <a:t> [kJ/kgK]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0466560"/>
        <c:crosses val="autoZero"/>
        <c:crossBetween val="midCat"/>
      </c:valAx>
      <c:valAx>
        <c:axId val="69046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T</a:t>
                </a:r>
                <a:r>
                  <a:rPr lang="hu-HU" baseline="0"/>
                  <a:t> [C5°]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0460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n-Heptán BH-val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('n-heptán'!$B$4:$B$94,'n-heptán'!$B$115:$B$123)</c:f>
              <c:numCache>
                <c:formatCode>General</c:formatCode>
                <c:ptCount val="100"/>
                <c:pt idx="0">
                  <c:v>-1.7852601485021717</c:v>
                </c:pt>
                <c:pt idx="1">
                  <c:v>-1.7554760638714468</c:v>
                </c:pt>
                <c:pt idx="2">
                  <c:v>-1.7259220343151433</c:v>
                </c:pt>
                <c:pt idx="3">
                  <c:v>-1.6965899229370391</c:v>
                </c:pt>
                <c:pt idx="4">
                  <c:v>-1.6674720228068693</c:v>
                </c:pt>
                <c:pt idx="5">
                  <c:v>-1.6385610262920753</c:v>
                </c:pt>
                <c:pt idx="6">
                  <c:v>-1.6098499969581004</c:v>
                </c:pt>
                <c:pt idx="7">
                  <c:v>-1.5813323437831677</c:v>
                </c:pt>
                <c:pt idx="8">
                  <c:v>-1.5530017974619834</c:v>
                </c:pt>
                <c:pt idx="9">
                  <c:v>-1.524852388597681</c:v>
                </c:pt>
                <c:pt idx="10">
                  <c:v>-1.4968784276031366</c:v>
                </c:pt>
                <c:pt idx="11">
                  <c:v>-1.4690744861519254</c:v>
                </c:pt>
                <c:pt idx="12">
                  <c:v>-1.4414353800359885</c:v>
                </c:pt>
                <c:pt idx="13">
                  <c:v>-1.4139561533018925</c:v>
                </c:pt>
                <c:pt idx="14">
                  <c:v>-1.3866320261602285</c:v>
                </c:pt>
                <c:pt idx="15">
                  <c:v>-1.3594585246166613</c:v>
                </c:pt>
                <c:pt idx="16">
                  <c:v>-1.3324312613089628</c:v>
                </c:pt>
                <c:pt idx="17">
                  <c:v>-1.3055460562818404</c:v>
                </c:pt>
                <c:pt idx="18">
                  <c:v>-1.2787988940190085</c:v>
                </c:pt>
                <c:pt idx="19">
                  <c:v>-1.2521859131907256</c:v>
                </c:pt>
                <c:pt idx="20">
                  <c:v>-1.225703397074587</c:v>
                </c:pt>
                <c:pt idx="21">
                  <c:v>-1.1993477645921884</c:v>
                </c:pt>
                <c:pt idx="22">
                  <c:v>-1.1731155619093114</c:v>
                </c:pt>
                <c:pt idx="23">
                  <c:v>-1.1470034545516794</c:v>
                </c:pt>
                <c:pt idx="24">
                  <c:v>-1.1210082199923668</c:v>
                </c:pt>
                <c:pt idx="25">
                  <c:v>-1.0951267406704577</c:v>
                </c:pt>
                <c:pt idx="26">
                  <c:v>-1.0693559974037048</c:v>
                </c:pt>
                <c:pt idx="27">
                  <c:v>-1.0436930631607941</c:v>
                </c:pt>
                <c:pt idx="28">
                  <c:v>-1.0181350971613037</c:v>
                </c:pt>
                <c:pt idx="29">
                  <c:v>-0.99267933927372276</c:v>
                </c:pt>
                <c:pt idx="30">
                  <c:v>-0.96732310468384841</c:v>
                </c:pt>
                <c:pt idx="31">
                  <c:v>-0.94206377880765846</c:v>
                </c:pt>
                <c:pt idx="32">
                  <c:v>-0.91689881242430937</c:v>
                </c:pt>
                <c:pt idx="33">
                  <c:v>-0.89182571700624669</c:v>
                </c:pt>
                <c:pt idx="34">
                  <c:v>-0.86684206022458454</c:v>
                </c:pt>
                <c:pt idx="35">
                  <c:v>-0.84194546160891992</c:v>
                </c:pt>
                <c:pt idx="36">
                  <c:v>-0.8171335883415376</c:v>
                </c:pt>
                <c:pt idx="37">
                  <c:v>-0.79240415116666219</c:v>
                </c:pt>
                <c:pt idx="38">
                  <c:v>-0.76775490039587835</c:v>
                </c:pt>
                <c:pt idx="39">
                  <c:v>-0.74318362199120325</c:v>
                </c:pt>
                <c:pt idx="40">
                  <c:v>-0.71868813370746676</c:v>
                </c:pt>
                <c:pt idx="41">
                  <c:v>-0.69426628127565648</c:v>
                </c:pt>
                <c:pt idx="42">
                  <c:v>-0.66991593460873344</c:v>
                </c:pt>
                <c:pt idx="43">
                  <c:v>-0.64563498401108022</c:v>
                </c:pt>
                <c:pt idx="44">
                  <c:v>-0.62142133636987895</c:v>
                </c:pt>
                <c:pt idx="45">
                  <c:v>-0.59727291132117344</c:v>
                </c:pt>
                <c:pt idx="46">
                  <c:v>-0.57318763733921529</c:v>
                </c:pt>
                <c:pt idx="47">
                  <c:v>-0.54916344776482562</c:v>
                </c:pt>
                <c:pt idx="48">
                  <c:v>-0.5251982767217559</c:v>
                </c:pt>
                <c:pt idx="49">
                  <c:v>-0.50129005490558498</c:v>
                </c:pt>
                <c:pt idx="50">
                  <c:v>-0.47743670521549897</c:v>
                </c:pt>
                <c:pt idx="51">
                  <c:v>-0.4536361381982803</c:v>
                </c:pt>
                <c:pt idx="52">
                  <c:v>-0.42988624727066188</c:v>
                </c:pt>
                <c:pt idx="53">
                  <c:v>-0.40618490368248972</c:v>
                </c:pt>
                <c:pt idx="54">
                  <c:v>-0.38252995117871741</c:v>
                </c:pt>
                <c:pt idx="55">
                  <c:v>-0.35891920031305213</c:v>
                </c:pt>
                <c:pt idx="56">
                  <c:v>-0.3353504223599667</c:v>
                </c:pt>
                <c:pt idx="57">
                  <c:v>-0.3118213427645059</c:v>
                </c:pt>
                <c:pt idx="58">
                  <c:v>-0.28832963406077783</c:v>
                </c:pt>
                <c:pt idx="59">
                  <c:v>-0.26487290817982262</c:v>
                </c:pt>
                <c:pt idx="60">
                  <c:v>-0.24144870805546251</c:v>
                </c:pt>
                <c:pt idx="61">
                  <c:v>-0.21805449842231325</c:v>
                </c:pt>
                <c:pt idx="62">
                  <c:v>-0.1946876556828516</c:v>
                </c:pt>
                <c:pt idx="63">
                  <c:v>-0.17134545669967896</c:v>
                </c:pt>
                <c:pt idx="64">
                  <c:v>-0.14802506634410489</c:v>
                </c:pt>
                <c:pt idx="65">
                  <c:v>-0.12472352360178575</c:v>
                </c:pt>
                <c:pt idx="66">
                  <c:v>-0.10143772599926361</c:v>
                </c:pt>
                <c:pt idx="67">
                  <c:v>-7.8164412069992639E-2</c:v>
                </c:pt>
                <c:pt idx="68">
                  <c:v>-5.4900141522856778E-2</c:v>
                </c:pt>
                <c:pt idx="69">
                  <c:v>-3.1641272707328236E-2</c:v>
                </c:pt>
                <c:pt idx="70">
                  <c:v>-8.3839368837337145E-3</c:v>
                </c:pt>
                <c:pt idx="71">
                  <c:v>1.4875991300297745E-2</c:v>
                </c:pt>
                <c:pt idx="72">
                  <c:v>3.8142927861640551E-2</c:v>
                </c:pt>
                <c:pt idx="73">
                  <c:v>6.1421618968462655E-2</c:v>
                </c:pt>
                <c:pt idx="74">
                  <c:v>8.4717186989481566E-2</c:v>
                </c:pt>
                <c:pt idx="75">
                  <c:v>0.10803518451848285</c:v>
                </c:pt>
                <c:pt idx="76">
                  <c:v>0.13138165815888597</c:v>
                </c:pt>
                <c:pt idx="77">
                  <c:v>0.15476322434335427</c:v>
                </c:pt>
                <c:pt idx="78">
                  <c:v>0.17818716011523808</c:v>
                </c:pt>
                <c:pt idx="79">
                  <c:v>0.20166151267680341</c:v>
                </c:pt>
                <c:pt idx="80">
                  <c:v>0.22519523270541242</c:v>
                </c:pt>
                <c:pt idx="81">
                  <c:v>0.24879833809147409</c:v>
                </c:pt>
                <c:pt idx="82">
                  <c:v>0.27248211706834963</c:v>
                </c:pt>
                <c:pt idx="83">
                  <c:v>0.29625938300399857</c:v>
                </c:pt>
                <c:pt idx="84">
                  <c:v>0.32014479790810435</c:v>
                </c:pt>
                <c:pt idx="85">
                  <c:v>0.34415528878210683</c:v>
                </c:pt>
                <c:pt idx="86">
                  <c:v>0.36831059162970647</c:v>
                </c:pt>
                <c:pt idx="87">
                  <c:v>0.39263397450145154</c:v>
                </c:pt>
                <c:pt idx="88">
                  <c:v>0.41715321730606714</c:v>
                </c:pt>
                <c:pt idx="89">
                  <c:v>0.44190196942937199</c:v>
                </c:pt>
                <c:pt idx="90">
                  <c:v>0.46692167997741824</c:v>
                </c:pt>
                <c:pt idx="91">
                  <c:v>0.49226442653546987</c:v>
                </c:pt>
                <c:pt idx="92">
                  <c:v>0.51799721303933666</c:v>
                </c:pt>
                <c:pt idx="93">
                  <c:v>0.54420879213428053</c:v>
                </c:pt>
                <c:pt idx="94">
                  <c:v>0.57102110007276852</c:v>
                </c:pt>
                <c:pt idx="95">
                  <c:v>0.59860980188141011</c:v>
                </c:pt>
                <c:pt idx="96">
                  <c:v>0.62724477515030963</c:v>
                </c:pt>
                <c:pt idx="97">
                  <c:v>0.65738092548785199</c:v>
                </c:pt>
                <c:pt idx="98">
                  <c:v>0.68990672224400973</c:v>
                </c:pt>
                <c:pt idx="99">
                  <c:v>0.72712066582730484</c:v>
                </c:pt>
              </c:numCache>
            </c:numRef>
          </c:xVal>
          <c:yVal>
            <c:numRef>
              <c:f>('n-heptán'!$C$4:$C$94,'n-heptán'!$C$115:$C$123)</c:f>
              <c:numCache>
                <c:formatCode>General</c:formatCode>
                <c:ptCount val="100"/>
                <c:pt idx="0">
                  <c:v>-73.150000000000006</c:v>
                </c:pt>
                <c:pt idx="1">
                  <c:v>-69.748000000000005</c:v>
                </c:pt>
                <c:pt idx="2">
                  <c:v>-66.346000000000004</c:v>
                </c:pt>
                <c:pt idx="3">
                  <c:v>-62.944000000000003</c:v>
                </c:pt>
                <c:pt idx="4">
                  <c:v>-59.542000000000002</c:v>
                </c:pt>
                <c:pt idx="5">
                  <c:v>-56.14</c:v>
                </c:pt>
                <c:pt idx="6">
                  <c:v>-52.738</c:v>
                </c:pt>
                <c:pt idx="7">
                  <c:v>-49.335999999999999</c:v>
                </c:pt>
                <c:pt idx="8">
                  <c:v>-45.933999999999997</c:v>
                </c:pt>
                <c:pt idx="9">
                  <c:v>-42.531999999999996</c:v>
                </c:pt>
                <c:pt idx="10">
                  <c:v>-39.130000000000003</c:v>
                </c:pt>
                <c:pt idx="11">
                  <c:v>-35.728000000000002</c:v>
                </c:pt>
                <c:pt idx="12">
                  <c:v>-32.326000000000001</c:v>
                </c:pt>
                <c:pt idx="13">
                  <c:v>-28.923999999999999</c:v>
                </c:pt>
                <c:pt idx="14">
                  <c:v>-25.521999999999998</c:v>
                </c:pt>
                <c:pt idx="15">
                  <c:v>-22.119999999999997</c:v>
                </c:pt>
                <c:pt idx="16">
                  <c:v>-18.717999999999996</c:v>
                </c:pt>
                <c:pt idx="17">
                  <c:v>-15.315999999999995</c:v>
                </c:pt>
                <c:pt idx="18">
                  <c:v>-11.913999999999994</c:v>
                </c:pt>
                <c:pt idx="19">
                  <c:v>-8.5120000000000005</c:v>
                </c:pt>
                <c:pt idx="20">
                  <c:v>-5.1099999999999994</c:v>
                </c:pt>
                <c:pt idx="21">
                  <c:v>-1.7079999999999984</c:v>
                </c:pt>
                <c:pt idx="22">
                  <c:v>1.6940000000000026</c:v>
                </c:pt>
                <c:pt idx="23">
                  <c:v>5.0960000000000036</c:v>
                </c:pt>
                <c:pt idx="24">
                  <c:v>8.4980000000000047</c:v>
                </c:pt>
                <c:pt idx="25">
                  <c:v>11.900000000000006</c:v>
                </c:pt>
                <c:pt idx="26">
                  <c:v>15.302000000000007</c:v>
                </c:pt>
                <c:pt idx="27">
                  <c:v>18.704000000000008</c:v>
                </c:pt>
                <c:pt idx="28">
                  <c:v>22.106000000000009</c:v>
                </c:pt>
                <c:pt idx="29">
                  <c:v>25.50800000000001</c:v>
                </c:pt>
                <c:pt idx="30">
                  <c:v>28.910000000000011</c:v>
                </c:pt>
                <c:pt idx="31">
                  <c:v>32.312000000000012</c:v>
                </c:pt>
                <c:pt idx="32">
                  <c:v>35.714000000000013</c:v>
                </c:pt>
                <c:pt idx="33">
                  <c:v>39.116000000000014</c:v>
                </c:pt>
                <c:pt idx="34">
                  <c:v>42.518000000000015</c:v>
                </c:pt>
                <c:pt idx="35">
                  <c:v>45.920000000000016</c:v>
                </c:pt>
                <c:pt idx="36">
                  <c:v>49.322000000000017</c:v>
                </c:pt>
                <c:pt idx="37">
                  <c:v>52.724000000000018</c:v>
                </c:pt>
                <c:pt idx="38">
                  <c:v>56.126000000000005</c:v>
                </c:pt>
                <c:pt idx="39">
                  <c:v>59.52800000000002</c:v>
                </c:pt>
                <c:pt idx="40">
                  <c:v>62.930000000000007</c:v>
                </c:pt>
                <c:pt idx="41">
                  <c:v>66.332000000000022</c:v>
                </c:pt>
                <c:pt idx="42">
                  <c:v>69.734000000000009</c:v>
                </c:pt>
                <c:pt idx="43">
                  <c:v>73.136000000000024</c:v>
                </c:pt>
                <c:pt idx="44">
                  <c:v>76.538000000000011</c:v>
                </c:pt>
                <c:pt idx="45">
                  <c:v>79.940000000000026</c:v>
                </c:pt>
                <c:pt idx="46">
                  <c:v>83.342000000000013</c:v>
                </c:pt>
                <c:pt idx="47">
                  <c:v>86.744000000000028</c:v>
                </c:pt>
                <c:pt idx="48">
                  <c:v>90.146000000000015</c:v>
                </c:pt>
                <c:pt idx="49">
                  <c:v>93.54800000000003</c:v>
                </c:pt>
                <c:pt idx="50">
                  <c:v>96.950000000000017</c:v>
                </c:pt>
                <c:pt idx="51">
                  <c:v>100.35200000000003</c:v>
                </c:pt>
                <c:pt idx="52">
                  <c:v>103.75400000000002</c:v>
                </c:pt>
                <c:pt idx="53">
                  <c:v>107.15600000000003</c:v>
                </c:pt>
                <c:pt idx="54">
                  <c:v>110.55800000000002</c:v>
                </c:pt>
                <c:pt idx="55">
                  <c:v>113.96000000000004</c:v>
                </c:pt>
                <c:pt idx="56">
                  <c:v>117.36200000000002</c:v>
                </c:pt>
                <c:pt idx="57">
                  <c:v>120.76400000000004</c:v>
                </c:pt>
                <c:pt idx="58">
                  <c:v>124.16600000000003</c:v>
                </c:pt>
                <c:pt idx="59">
                  <c:v>127.56800000000004</c:v>
                </c:pt>
                <c:pt idx="60">
                  <c:v>130.97000000000003</c:v>
                </c:pt>
                <c:pt idx="61">
                  <c:v>134.37200000000004</c:v>
                </c:pt>
                <c:pt idx="62">
                  <c:v>137.77400000000003</c:v>
                </c:pt>
                <c:pt idx="63">
                  <c:v>141.17600000000004</c:v>
                </c:pt>
                <c:pt idx="64">
                  <c:v>144.57800000000003</c:v>
                </c:pt>
                <c:pt idx="65">
                  <c:v>147.98000000000002</c:v>
                </c:pt>
                <c:pt idx="66">
                  <c:v>151.38200000000003</c:v>
                </c:pt>
                <c:pt idx="67">
                  <c:v>154.78400000000002</c:v>
                </c:pt>
                <c:pt idx="68">
                  <c:v>158.18600000000004</c:v>
                </c:pt>
                <c:pt idx="69">
                  <c:v>161.58800000000002</c:v>
                </c:pt>
                <c:pt idx="70">
                  <c:v>164.99000000000004</c:v>
                </c:pt>
                <c:pt idx="71">
                  <c:v>168.39200000000002</c:v>
                </c:pt>
                <c:pt idx="72">
                  <c:v>171.79400000000004</c:v>
                </c:pt>
                <c:pt idx="73">
                  <c:v>175.19600000000003</c:v>
                </c:pt>
                <c:pt idx="74">
                  <c:v>178.59800000000004</c:v>
                </c:pt>
                <c:pt idx="75">
                  <c:v>182.00000000000003</c:v>
                </c:pt>
                <c:pt idx="76">
                  <c:v>185.40200000000002</c:v>
                </c:pt>
                <c:pt idx="77">
                  <c:v>188.80400000000006</c:v>
                </c:pt>
                <c:pt idx="78">
                  <c:v>192.20600000000005</c:v>
                </c:pt>
                <c:pt idx="79">
                  <c:v>195.60800000000003</c:v>
                </c:pt>
                <c:pt idx="80">
                  <c:v>199.01000000000002</c:v>
                </c:pt>
                <c:pt idx="81">
                  <c:v>202.41200000000006</c:v>
                </c:pt>
                <c:pt idx="82">
                  <c:v>205.81400000000005</c:v>
                </c:pt>
                <c:pt idx="83">
                  <c:v>209.21600000000004</c:v>
                </c:pt>
                <c:pt idx="84">
                  <c:v>212.61800000000002</c:v>
                </c:pt>
                <c:pt idx="85">
                  <c:v>216.02000000000007</c:v>
                </c:pt>
                <c:pt idx="86">
                  <c:v>219.42200000000005</c:v>
                </c:pt>
                <c:pt idx="87">
                  <c:v>222.82400000000004</c:v>
                </c:pt>
                <c:pt idx="88">
                  <c:v>226.22600000000003</c:v>
                </c:pt>
                <c:pt idx="89">
                  <c:v>229.62800000000007</c:v>
                </c:pt>
                <c:pt idx="90">
                  <c:v>233.03000000000006</c:v>
                </c:pt>
                <c:pt idx="91">
                  <c:v>236.43200000000004</c:v>
                </c:pt>
                <c:pt idx="92">
                  <c:v>239.83400000000003</c:v>
                </c:pt>
                <c:pt idx="93">
                  <c:v>243.23600000000008</c:v>
                </c:pt>
                <c:pt idx="94">
                  <c:v>246.63800000000006</c:v>
                </c:pt>
                <c:pt idx="95">
                  <c:v>250.04000000000005</c:v>
                </c:pt>
                <c:pt idx="96">
                  <c:v>253.44200000000004</c:v>
                </c:pt>
                <c:pt idx="97">
                  <c:v>256.84400000000005</c:v>
                </c:pt>
                <c:pt idx="98">
                  <c:v>260.24600000000009</c:v>
                </c:pt>
                <c:pt idx="99">
                  <c:v>263.64800000000002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683-49B1-A387-029953EB58FF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'n-heptán'!$D$4:$D$123</c:f>
              <c:numCache>
                <c:formatCode>General</c:formatCode>
                <c:ptCount val="120"/>
                <c:pt idx="0">
                  <c:v>0.31226785757468167</c:v>
                </c:pt>
                <c:pt idx="1">
                  <c:v>0.29782921180106187</c:v>
                </c:pt>
                <c:pt idx="2">
                  <c:v>0.28463975826022325</c:v>
                </c:pt>
                <c:pt idx="3">
                  <c:v>0.27263406297312287</c:v>
                </c:pt>
                <c:pt idx="4">
                  <c:v>0.2617509685967353</c:v>
                </c:pt>
                <c:pt idx="5">
                  <c:v>0.25193324852508725</c:v>
                </c:pt>
                <c:pt idx="6">
                  <c:v>0.24312729296925031</c:v>
                </c:pt>
                <c:pt idx="7">
                  <c:v>0.2352828235854168</c:v>
                </c:pt>
                <c:pt idx="8">
                  <c:v>0.2283526336479102</c:v>
                </c:pt>
                <c:pt idx="9">
                  <c:v>0.22229235113489221</c:v>
                </c:pt>
                <c:pt idx="10">
                  <c:v>0.21706022241632425</c:v>
                </c:pt>
                <c:pt idx="11">
                  <c:v>0.21261691451306991</c:v>
                </c:pt>
                <c:pt idx="12">
                  <c:v>0.208925334138369</c:v>
                </c:pt>
                <c:pt idx="13">
                  <c:v>0.2059504619430354</c:v>
                </c:pt>
                <c:pt idx="14">
                  <c:v>0.20365920056769873</c:v>
                </c:pt>
                <c:pt idx="15">
                  <c:v>0.20202023526277768</c:v>
                </c:pt>
                <c:pt idx="16">
                  <c:v>0.20100390597277579</c:v>
                </c:pt>
                <c:pt idx="17">
                  <c:v>0.20058208989857934</c:v>
                </c:pt>
                <c:pt idx="18">
                  <c:v>0.20072809365238473</c:v>
                </c:pt>
                <c:pt idx="19">
                  <c:v>0.20141655420667492</c:v>
                </c:pt>
                <c:pt idx="20">
                  <c:v>0.20262334791341413</c:v>
                </c:pt>
                <c:pt idx="21">
                  <c:v>0.20432550693410778</c:v>
                </c:pt>
                <c:pt idx="22">
                  <c:v>0.20650114247714985</c:v>
                </c:pt>
                <c:pt idx="23">
                  <c:v>0.20912937428738562</c:v>
                </c:pt>
                <c:pt idx="24">
                  <c:v>0.21219026587532849</c:v>
                </c:pt>
                <c:pt idx="25">
                  <c:v>0.21566476501107157</c:v>
                </c:pt>
                <c:pt idx="26">
                  <c:v>0.21953464904153816</c:v>
                </c:pt>
                <c:pt idx="27">
                  <c:v>0.22378247462017395</c:v>
                </c:pt>
                <c:pt idx="28">
                  <c:v>0.22839153146609048</c:v>
                </c:pt>
                <c:pt idx="29">
                  <c:v>0.23334579979558895</c:v>
                </c:pt>
                <c:pt idx="30">
                  <c:v>0.23862991109331122</c:v>
                </c:pt>
                <c:pt idx="31">
                  <c:v>0.24422911191330257</c:v>
                </c:pt>
                <c:pt idx="32">
                  <c:v>0.25012923042221152</c:v>
                </c:pt>
                <c:pt idx="33">
                  <c:v>0.25631664541788757</c:v>
                </c:pt>
                <c:pt idx="34">
                  <c:v>0.26277825757674966</c:v>
                </c:pt>
                <c:pt idx="35">
                  <c:v>0.26950146270264197</c:v>
                </c:pt>
                <c:pt idx="36">
                  <c:v>0.27647412676832572</c:v>
                </c:pt>
                <c:pt idx="37">
                  <c:v>0.28368456255833679</c:v>
                </c:pt>
                <c:pt idx="38">
                  <c:v>0.29112150773860695</c:v>
                </c:pt>
                <c:pt idx="39">
                  <c:v>0.298774104193886</c:v>
                </c:pt>
                <c:pt idx="40">
                  <c:v>0.30663187848866569</c:v>
                </c:pt>
                <c:pt idx="41">
                  <c:v>0.31468472332084568</c:v>
                </c:pt>
                <c:pt idx="42">
                  <c:v>0.32292287984982448</c:v>
                </c:pt>
                <c:pt idx="43">
                  <c:v>0.33133692079199628</c:v>
                </c:pt>
                <c:pt idx="44">
                  <c:v>0.33991773418674426</c:v>
                </c:pt>
                <c:pt idx="45">
                  <c:v>0.34865650774498691</c:v>
                </c:pt>
                <c:pt idx="46">
                  <c:v>0.35754471370010121</c:v>
                </c:pt>
                <c:pt idx="47">
                  <c:v>0.36657409408766128</c:v>
                </c:pt>
                <c:pt idx="48">
                  <c:v>0.37573664638587034</c:v>
                </c:pt>
                <c:pt idx="49">
                  <c:v>0.38502460945289396</c:v>
                </c:pt>
                <c:pt idx="50">
                  <c:v>0.39443044970043362</c:v>
                </c:pt>
                <c:pt idx="51">
                  <c:v>0.4039468474449463</c:v>
                </c:pt>
                <c:pt idx="52">
                  <c:v>0.41356668337878816</c:v>
                </c:pt>
                <c:pt idx="53">
                  <c:v>0.4232830251032943</c:v>
                </c:pt>
                <c:pt idx="54">
                  <c:v>0.43308911366433939</c:v>
                </c:pt>
                <c:pt idx="55">
                  <c:v>0.44297835002821118</c:v>
                </c:pt>
                <c:pt idx="56">
                  <c:v>0.45294428143152238</c:v>
                </c:pt>
                <c:pt idx="57">
                  <c:v>0.46298058753337834</c:v>
                </c:pt>
                <c:pt idx="58">
                  <c:v>0.47308106629080238</c:v>
                </c:pt>
                <c:pt idx="59">
                  <c:v>0.4832396194693826</c:v>
                </c:pt>
                <c:pt idx="60">
                  <c:v>0.49345023768990537</c:v>
                </c:pt>
                <c:pt idx="61">
                  <c:v>0.50370698489800891</c:v>
                </c:pt>
                <c:pt idx="62">
                  <c:v>0.51400398212717591</c:v>
                </c:pt>
                <c:pt idx="63">
                  <c:v>0.52433539040504151</c:v>
                </c:pt>
                <c:pt idx="64">
                  <c:v>0.53469539262827148</c:v>
                </c:pt>
                <c:pt idx="65">
                  <c:v>0.54507817420115978</c:v>
                </c:pt>
                <c:pt idx="66">
                  <c:v>0.55547790219631177</c:v>
                </c:pt>
                <c:pt idx="67">
                  <c:v>0.56588870275069336</c:v>
                </c:pt>
                <c:pt idx="68">
                  <c:v>0.57630463635478668</c:v>
                </c:pt>
                <c:pt idx="69">
                  <c:v>0.58671967062381303</c:v>
                </c:pt>
                <c:pt idx="70">
                  <c:v>0.59712765005433799</c:v>
                </c:pt>
                <c:pt idx="71">
                  <c:v>0.60752226216220728</c:v>
                </c:pt>
                <c:pt idx="72">
                  <c:v>0.61789699926226505</c:v>
                </c:pt>
                <c:pt idx="73">
                  <c:v>0.62824511497805713</c:v>
                </c:pt>
                <c:pt idx="74">
                  <c:v>0.63855957434897903</c:v>
                </c:pt>
                <c:pt idx="75">
                  <c:v>0.64883299611705558</c:v>
                </c:pt>
                <c:pt idx="76">
                  <c:v>0.65905758540352255</c:v>
                </c:pt>
                <c:pt idx="77">
                  <c:v>0.66922505449541314</c:v>
                </c:pt>
                <c:pt idx="78">
                  <c:v>0.67932652881030575</c:v>
                </c:pt>
                <c:pt idx="79">
                  <c:v>0.68935243422957071</c:v>
                </c:pt>
                <c:pt idx="80">
                  <c:v>0.69929236079414336</c:v>
                </c:pt>
                <c:pt idx="81">
                  <c:v>0.70913489610435243</c:v>
                </c:pt>
                <c:pt idx="82">
                  <c:v>0.71886741944900934</c:v>
                </c:pt>
                <c:pt idx="83">
                  <c:v>0.72847584438949831</c:v>
                </c:pt>
                <c:pt idx="84">
                  <c:v>0.73794429274070139</c:v>
                </c:pt>
                <c:pt idx="85">
                  <c:v>0.74725467581706062</c:v>
                </c:pt>
                <c:pt idx="86">
                  <c:v>0.75638614812200866</c:v>
                </c:pt>
                <c:pt idx="87">
                  <c:v>0.76531438210310421</c:v>
                </c:pt>
                <c:pt idx="88">
                  <c:v>0.7740105862362251</c:v>
                </c:pt>
                <c:pt idx="89">
                  <c:v>0.78244014539417273</c:v>
                </c:pt>
                <c:pt idx="90">
                  <c:v>0.79056068867929619</c:v>
                </c:pt>
                <c:pt idx="91">
                  <c:v>0.79095770889653438</c:v>
                </c:pt>
                <c:pt idx="92">
                  <c:v>0.7913538197765243</c:v>
                </c:pt>
                <c:pt idx="93">
                  <c:v>0.79174901379501494</c:v>
                </c:pt>
                <c:pt idx="94">
                  <c:v>0.79214328333390949</c:v>
                </c:pt>
                <c:pt idx="95">
                  <c:v>0.79253662067957664</c:v>
                </c:pt>
                <c:pt idx="96">
                  <c:v>0.7929290180211237</c:v>
                </c:pt>
                <c:pt idx="97">
                  <c:v>0.7933204674486255</c:v>
                </c:pt>
                <c:pt idx="98">
                  <c:v>0.79371096095131743</c:v>
                </c:pt>
                <c:pt idx="99">
                  <c:v>0.79410049041574049</c:v>
                </c:pt>
                <c:pt idx="100">
                  <c:v>0.79448904762384664</c:v>
                </c:pt>
                <c:pt idx="101">
                  <c:v>0.79487662425105554</c:v>
                </c:pt>
                <c:pt idx="102">
                  <c:v>0.79526321186427185</c:v>
                </c:pt>
                <c:pt idx="103">
                  <c:v>0.79564880191984244</c:v>
                </c:pt>
                <c:pt idx="104">
                  <c:v>0.79603338576147997</c:v>
                </c:pt>
                <c:pt idx="105">
                  <c:v>0.79641695461812168</c:v>
                </c:pt>
                <c:pt idx="106">
                  <c:v>0.79679949960174479</c:v>
                </c:pt>
                <c:pt idx="107">
                  <c:v>0.79718101170512645</c:v>
                </c:pt>
                <c:pt idx="108">
                  <c:v>0.79756148179954667</c:v>
                </c:pt>
                <c:pt idx="109">
                  <c:v>0.79794090063243539</c:v>
                </c:pt>
                <c:pt idx="110">
                  <c:v>0.79831925882496169</c:v>
                </c:pt>
                <c:pt idx="111">
                  <c:v>0.79831925882496169</c:v>
                </c:pt>
                <c:pt idx="112">
                  <c:v>0.80564801256582996</c:v>
                </c:pt>
                <c:pt idx="113">
                  <c:v>0.81245739659842153</c:v>
                </c:pt>
                <c:pt idx="114">
                  <c:v>0.81862471107742507</c:v>
                </c:pt>
                <c:pt idx="115">
                  <c:v>0.82397356291433321</c:v>
                </c:pt>
                <c:pt idx="116">
                  <c:v>0.82823338052214546</c:v>
                </c:pt>
                <c:pt idx="117">
                  <c:v>0.83094859696030587</c:v>
                </c:pt>
                <c:pt idx="118">
                  <c:v>0.83123011287398207</c:v>
                </c:pt>
                <c:pt idx="119">
                  <c:v>0.82677882789995383</c:v>
                </c:pt>
              </c:numCache>
            </c:numRef>
          </c:xVal>
          <c:yVal>
            <c:numRef>
              <c:f>'n-heptán'!$E$4:$E$123</c:f>
              <c:numCache>
                <c:formatCode>General</c:formatCode>
                <c:ptCount val="120"/>
                <c:pt idx="0">
                  <c:v>-73.150000000000006</c:v>
                </c:pt>
                <c:pt idx="1">
                  <c:v>-69.748000000000005</c:v>
                </c:pt>
                <c:pt idx="2">
                  <c:v>-66.346000000000004</c:v>
                </c:pt>
                <c:pt idx="3">
                  <c:v>-62.944000000000003</c:v>
                </c:pt>
                <c:pt idx="4">
                  <c:v>-59.542000000000002</c:v>
                </c:pt>
                <c:pt idx="5">
                  <c:v>-56.14</c:v>
                </c:pt>
                <c:pt idx="6">
                  <c:v>-52.738</c:v>
                </c:pt>
                <c:pt idx="7">
                  <c:v>-49.335999999999999</c:v>
                </c:pt>
                <c:pt idx="8">
                  <c:v>-45.933999999999997</c:v>
                </c:pt>
                <c:pt idx="9">
                  <c:v>-42.531999999999996</c:v>
                </c:pt>
                <c:pt idx="10">
                  <c:v>-39.130000000000003</c:v>
                </c:pt>
                <c:pt idx="11">
                  <c:v>-35.728000000000002</c:v>
                </c:pt>
                <c:pt idx="12">
                  <c:v>-32.326000000000001</c:v>
                </c:pt>
                <c:pt idx="13">
                  <c:v>-28.923999999999999</c:v>
                </c:pt>
                <c:pt idx="14">
                  <c:v>-25.521999999999998</c:v>
                </c:pt>
                <c:pt idx="15">
                  <c:v>-22.119999999999997</c:v>
                </c:pt>
                <c:pt idx="16">
                  <c:v>-18.717999999999996</c:v>
                </c:pt>
                <c:pt idx="17">
                  <c:v>-15.315999999999995</c:v>
                </c:pt>
                <c:pt idx="18">
                  <c:v>-11.913999999999994</c:v>
                </c:pt>
                <c:pt idx="19">
                  <c:v>-8.5120000000000005</c:v>
                </c:pt>
                <c:pt idx="20">
                  <c:v>-5.1099999999999994</c:v>
                </c:pt>
                <c:pt idx="21">
                  <c:v>-1.7079999999999984</c:v>
                </c:pt>
                <c:pt idx="22">
                  <c:v>1.6940000000000026</c:v>
                </c:pt>
                <c:pt idx="23">
                  <c:v>5.0960000000000036</c:v>
                </c:pt>
                <c:pt idx="24">
                  <c:v>8.4980000000000047</c:v>
                </c:pt>
                <c:pt idx="25">
                  <c:v>11.900000000000006</c:v>
                </c:pt>
                <c:pt idx="26">
                  <c:v>15.302000000000007</c:v>
                </c:pt>
                <c:pt idx="27">
                  <c:v>18.704000000000008</c:v>
                </c:pt>
                <c:pt idx="28">
                  <c:v>22.106000000000009</c:v>
                </c:pt>
                <c:pt idx="29">
                  <c:v>25.50800000000001</c:v>
                </c:pt>
                <c:pt idx="30">
                  <c:v>28.910000000000011</c:v>
                </c:pt>
                <c:pt idx="31">
                  <c:v>32.312000000000012</c:v>
                </c:pt>
                <c:pt idx="32">
                  <c:v>35.714000000000013</c:v>
                </c:pt>
                <c:pt idx="33">
                  <c:v>39.116000000000014</c:v>
                </c:pt>
                <c:pt idx="34">
                  <c:v>42.518000000000015</c:v>
                </c:pt>
                <c:pt idx="35">
                  <c:v>45.920000000000016</c:v>
                </c:pt>
                <c:pt idx="36">
                  <c:v>49.322000000000017</c:v>
                </c:pt>
                <c:pt idx="37">
                  <c:v>52.724000000000018</c:v>
                </c:pt>
                <c:pt idx="38">
                  <c:v>56.126000000000005</c:v>
                </c:pt>
                <c:pt idx="39">
                  <c:v>59.52800000000002</c:v>
                </c:pt>
                <c:pt idx="40">
                  <c:v>62.930000000000007</c:v>
                </c:pt>
                <c:pt idx="41">
                  <c:v>66.332000000000022</c:v>
                </c:pt>
                <c:pt idx="42">
                  <c:v>69.734000000000009</c:v>
                </c:pt>
                <c:pt idx="43">
                  <c:v>73.136000000000024</c:v>
                </c:pt>
                <c:pt idx="44">
                  <c:v>76.538000000000011</c:v>
                </c:pt>
                <c:pt idx="45">
                  <c:v>79.940000000000026</c:v>
                </c:pt>
                <c:pt idx="46">
                  <c:v>83.342000000000013</c:v>
                </c:pt>
                <c:pt idx="47">
                  <c:v>86.744000000000028</c:v>
                </c:pt>
                <c:pt idx="48">
                  <c:v>90.146000000000015</c:v>
                </c:pt>
                <c:pt idx="49">
                  <c:v>93.54800000000003</c:v>
                </c:pt>
                <c:pt idx="50">
                  <c:v>96.950000000000017</c:v>
                </c:pt>
                <c:pt idx="51">
                  <c:v>100.35200000000003</c:v>
                </c:pt>
                <c:pt idx="52">
                  <c:v>103.75400000000002</c:v>
                </c:pt>
                <c:pt idx="53">
                  <c:v>107.15600000000003</c:v>
                </c:pt>
                <c:pt idx="54">
                  <c:v>110.55800000000002</c:v>
                </c:pt>
                <c:pt idx="55">
                  <c:v>113.96000000000004</c:v>
                </c:pt>
                <c:pt idx="56">
                  <c:v>117.36200000000002</c:v>
                </c:pt>
                <c:pt idx="57">
                  <c:v>120.76400000000004</c:v>
                </c:pt>
                <c:pt idx="58">
                  <c:v>124.16600000000003</c:v>
                </c:pt>
                <c:pt idx="59">
                  <c:v>127.56800000000004</c:v>
                </c:pt>
                <c:pt idx="60">
                  <c:v>130.97000000000003</c:v>
                </c:pt>
                <c:pt idx="61">
                  <c:v>134.37200000000004</c:v>
                </c:pt>
                <c:pt idx="62">
                  <c:v>137.77400000000003</c:v>
                </c:pt>
                <c:pt idx="63">
                  <c:v>141.17600000000004</c:v>
                </c:pt>
                <c:pt idx="64">
                  <c:v>144.57800000000003</c:v>
                </c:pt>
                <c:pt idx="65">
                  <c:v>147.98000000000002</c:v>
                </c:pt>
                <c:pt idx="66">
                  <c:v>151.38200000000003</c:v>
                </c:pt>
                <c:pt idx="67">
                  <c:v>154.78400000000002</c:v>
                </c:pt>
                <c:pt idx="68">
                  <c:v>158.18600000000004</c:v>
                </c:pt>
                <c:pt idx="69">
                  <c:v>161.58800000000002</c:v>
                </c:pt>
                <c:pt idx="70">
                  <c:v>164.99000000000004</c:v>
                </c:pt>
                <c:pt idx="71">
                  <c:v>168.39200000000002</c:v>
                </c:pt>
                <c:pt idx="72">
                  <c:v>171.79400000000004</c:v>
                </c:pt>
                <c:pt idx="73">
                  <c:v>175.19600000000003</c:v>
                </c:pt>
                <c:pt idx="74">
                  <c:v>178.59800000000004</c:v>
                </c:pt>
                <c:pt idx="75">
                  <c:v>182.00000000000003</c:v>
                </c:pt>
                <c:pt idx="76">
                  <c:v>185.40200000000002</c:v>
                </c:pt>
                <c:pt idx="77">
                  <c:v>188.80400000000006</c:v>
                </c:pt>
                <c:pt idx="78">
                  <c:v>192.20600000000005</c:v>
                </c:pt>
                <c:pt idx="79">
                  <c:v>195.60800000000003</c:v>
                </c:pt>
                <c:pt idx="80">
                  <c:v>199.01000000000002</c:v>
                </c:pt>
                <c:pt idx="81">
                  <c:v>202.41200000000006</c:v>
                </c:pt>
                <c:pt idx="82">
                  <c:v>205.81400000000005</c:v>
                </c:pt>
                <c:pt idx="83">
                  <c:v>209.21600000000004</c:v>
                </c:pt>
                <c:pt idx="84">
                  <c:v>212.61800000000002</c:v>
                </c:pt>
                <c:pt idx="85">
                  <c:v>216.02000000000007</c:v>
                </c:pt>
                <c:pt idx="86">
                  <c:v>219.42200000000005</c:v>
                </c:pt>
                <c:pt idx="87">
                  <c:v>222.82400000000004</c:v>
                </c:pt>
                <c:pt idx="88">
                  <c:v>226.22600000000003</c:v>
                </c:pt>
                <c:pt idx="89">
                  <c:v>229.62800000000007</c:v>
                </c:pt>
                <c:pt idx="90">
                  <c:v>233.03000000000006</c:v>
                </c:pt>
                <c:pt idx="91">
                  <c:v>233.20010000000005</c:v>
                </c:pt>
                <c:pt idx="92">
                  <c:v>233.37020000000007</c:v>
                </c:pt>
                <c:pt idx="93">
                  <c:v>233.54030000000006</c:v>
                </c:pt>
                <c:pt idx="94">
                  <c:v>233.71040000000005</c:v>
                </c:pt>
                <c:pt idx="95">
                  <c:v>233.88050000000004</c:v>
                </c:pt>
                <c:pt idx="96">
                  <c:v>234.05060000000006</c:v>
                </c:pt>
                <c:pt idx="97">
                  <c:v>234.22070000000005</c:v>
                </c:pt>
                <c:pt idx="98">
                  <c:v>234.39080000000004</c:v>
                </c:pt>
                <c:pt idx="99">
                  <c:v>234.56090000000006</c:v>
                </c:pt>
                <c:pt idx="100">
                  <c:v>234.73100000000005</c:v>
                </c:pt>
                <c:pt idx="101">
                  <c:v>234.90110000000004</c:v>
                </c:pt>
                <c:pt idx="102">
                  <c:v>235.07120000000006</c:v>
                </c:pt>
                <c:pt idx="103">
                  <c:v>235.24130000000005</c:v>
                </c:pt>
                <c:pt idx="104">
                  <c:v>235.41140000000004</c:v>
                </c:pt>
                <c:pt idx="105">
                  <c:v>235.58150000000006</c:v>
                </c:pt>
                <c:pt idx="106">
                  <c:v>235.75160000000005</c:v>
                </c:pt>
                <c:pt idx="107">
                  <c:v>235.92170000000004</c:v>
                </c:pt>
                <c:pt idx="108">
                  <c:v>236.09180000000003</c:v>
                </c:pt>
                <c:pt idx="109">
                  <c:v>236.26190000000005</c:v>
                </c:pt>
                <c:pt idx="110">
                  <c:v>236.43200000000004</c:v>
                </c:pt>
                <c:pt idx="111">
                  <c:v>236.43200000000004</c:v>
                </c:pt>
                <c:pt idx="112">
                  <c:v>239.83400000000003</c:v>
                </c:pt>
                <c:pt idx="113">
                  <c:v>243.23600000000008</c:v>
                </c:pt>
                <c:pt idx="114">
                  <c:v>246.63800000000006</c:v>
                </c:pt>
                <c:pt idx="115">
                  <c:v>250.04000000000005</c:v>
                </c:pt>
                <c:pt idx="116">
                  <c:v>253.44200000000004</c:v>
                </c:pt>
                <c:pt idx="117">
                  <c:v>256.84400000000005</c:v>
                </c:pt>
                <c:pt idx="118">
                  <c:v>260.24600000000009</c:v>
                </c:pt>
                <c:pt idx="119">
                  <c:v>263.64800000000002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683-49B1-A387-029953EB58FF}"/>
            </c:ext>
          </c:extLst>
        </c:ser>
        <c:ser>
          <c:idx val="2"/>
          <c:order val="2"/>
          <c:tx>
            <c:strRef>
              <c:f>'n-heptán'!$P$5</c:f>
              <c:strCache>
                <c:ptCount val="1"/>
                <c:pt idx="0">
                  <c:v>6,66385E-05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'n-heptán'!$Q$19:$Q$138</c:f>
              <c:numCache>
                <c:formatCode>General</c:formatCode>
                <c:ptCount val="120"/>
                <c:pt idx="0">
                  <c:v>-1.7852601521824116</c:v>
                </c:pt>
                <c:pt idx="1">
                  <c:v>-1.7554760665889657</c:v>
                </c:pt>
                <c:pt idx="2">
                  <c:v>-1.7259220355519258</c:v>
                </c:pt>
                <c:pt idx="3">
                  <c:v>0.28531353952417748</c:v>
                </c:pt>
                <c:pt idx="4">
                  <c:v>0.30572485518168413</c:v>
                </c:pt>
                <c:pt idx="5">
                  <c:v>0.32608557177234426</c:v>
                </c:pt>
                <c:pt idx="6">
                  <c:v>0.34639625728240026</c:v>
                </c:pt>
                <c:pt idx="7">
                  <c:v>0.36665745572899866</c:v>
                </c:pt>
                <c:pt idx="8">
                  <c:v>0.38686968860706361</c:v>
                </c:pt>
                <c:pt idx="9">
                  <c:v>0.40703345622860998</c:v>
                </c:pt>
                <c:pt idx="10">
                  <c:v>0.4271492389639549</c:v>
                </c:pt>
                <c:pt idx="11">
                  <c:v>0.44721749839332509</c:v>
                </c:pt>
                <c:pt idx="12">
                  <c:v>0.46723867837650895</c:v>
                </c:pt>
                <c:pt idx="13">
                  <c:v>0.48721320604746043</c:v>
                </c:pt>
                <c:pt idx="14">
                  <c:v>0.50714149274008369</c:v>
                </c:pt>
                <c:pt idx="15">
                  <c:v>0.5270239348508321</c:v>
                </c:pt>
                <c:pt idx="16">
                  <c:v>0.54686091464323205</c:v>
                </c:pt>
                <c:pt idx="17">
                  <c:v>0.56665280099895843</c:v>
                </c:pt>
                <c:pt idx="18">
                  <c:v>0.58639995011966817</c:v>
                </c:pt>
                <c:pt idx="19">
                  <c:v>0.606102706183415</c:v>
                </c:pt>
                <c:pt idx="20">
                  <c:v>0.62576140195912988</c:v>
                </c:pt>
                <c:pt idx="21">
                  <c:v>0.64537635938233828</c:v>
                </c:pt>
                <c:pt idx="22">
                  <c:v>0.66494789009501409</c:v>
                </c:pt>
                <c:pt idx="23">
                  <c:v>0.68447629595221982</c:v>
                </c:pt>
                <c:pt idx="24">
                  <c:v>0.70396186949795114</c:v>
                </c:pt>
                <c:pt idx="25">
                  <c:v>0.72340489441240918</c:v>
                </c:pt>
                <c:pt idx="26">
                  <c:v>0.7428056459327339</c:v>
                </c:pt>
                <c:pt idx="27">
                  <c:v>0.76216439124906221</c:v>
                </c:pt>
                <c:pt idx="28">
                  <c:v>0.78148138987763727</c:v>
                </c:pt>
                <c:pt idx="29">
                  <c:v>0.8007568940125338</c:v>
                </c:pt>
                <c:pt idx="30">
                  <c:v>0.81999114885746105</c:v>
                </c:pt>
                <c:pt idx="31">
                  <c:v>0.83918439293898595</c:v>
                </c:pt>
                <c:pt idx="32">
                  <c:v>0.85833685840239837</c:v>
                </c:pt>
                <c:pt idx="33">
                  <c:v>0.87744877129137422</c:v>
                </c:pt>
                <c:pt idx="34">
                  <c:v>0.89652035181248091</c:v>
                </c:pt>
                <c:pt idx="35">
                  <c:v>0.91555181458550372</c:v>
                </c:pt>
                <c:pt idx="36">
                  <c:v>0.93454336888049372</c:v>
                </c:pt>
                <c:pt idx="37">
                  <c:v>0.9534952188423772</c:v>
                </c:pt>
                <c:pt idx="38">
                  <c:v>0.97240756370389592</c:v>
                </c:pt>
                <c:pt idx="39">
                  <c:v>0.99128059798760537</c:v>
                </c:pt>
                <c:pt idx="40">
                  <c:v>1.0101145116975914</c:v>
                </c:pt>
                <c:pt idx="41">
                  <c:v>1.0289094905015339</c:v>
                </c:pt>
                <c:pt idx="42">
                  <c:v>1.0476657159036891</c:v>
                </c:pt>
                <c:pt idx="43">
                  <c:v>1.0663833654093315</c:v>
                </c:pt>
                <c:pt idx="44">
                  <c:v>1.0850626126811602</c:v>
                </c:pt>
                <c:pt idx="45">
                  <c:v>1.1037036276881269</c:v>
                </c:pt>
                <c:pt idx="46">
                  <c:v>1.1223065768471299</c:v>
                </c:pt>
                <c:pt idx="47">
                  <c:v>1.1408716231579796</c:v>
                </c:pt>
                <c:pt idx="48">
                  <c:v>1.1593989263320104</c:v>
                </c:pt>
                <c:pt idx="49">
                  <c:v>1.1778886429147022</c:v>
                </c:pt>
                <c:pt idx="50">
                  <c:v>1.196340926402635</c:v>
                </c:pt>
                <c:pt idx="51">
                  <c:v>1.2147559273550945</c:v>
                </c:pt>
                <c:pt idx="52">
                  <c:v>1.2331337935006175</c:v>
                </c:pt>
                <c:pt idx="53">
                  <c:v>1.2514746698387476</c:v>
                </c:pt>
                <c:pt idx="54">
                  <c:v>1.2697786987372597</c:v>
                </c:pt>
                <c:pt idx="55">
                  <c:v>1.2880460200250967</c:v>
                </c:pt>
                <c:pt idx="56">
                  <c:v>1.3062767710812331</c:v>
                </c:pt>
                <c:pt idx="57">
                  <c:v>1.3244710869196901</c:v>
                </c:pt>
                <c:pt idx="58">
                  <c:v>1.342629100270891</c:v>
                </c:pt>
                <c:pt idx="59">
                  <c:v>1.3607509416595494</c:v>
                </c:pt>
                <c:pt idx="60">
                  <c:v>1.378836739479266</c:v>
                </c:pt>
                <c:pt idx="61">
                  <c:v>1.396886620063996</c:v>
                </c:pt>
                <c:pt idx="62">
                  <c:v>1.4149007077565443</c:v>
                </c:pt>
                <c:pt idx="63">
                  <c:v>1.4328791249742439</c:v>
                </c:pt>
                <c:pt idx="64">
                  <c:v>1.4508219922719372</c:v>
                </c:pt>
                <c:pt idx="65">
                  <c:v>1.4687294284024146</c:v>
                </c:pt>
                <c:pt idx="66">
                  <c:v>1.4866015503744123</c:v>
                </c:pt>
                <c:pt idx="67">
                  <c:v>1.5044384735082978</c:v>
                </c:pt>
                <c:pt idx="68">
                  <c:v>1.5222403114895575</c:v>
                </c:pt>
                <c:pt idx="69">
                  <c:v>1.5400071764201693</c:v>
                </c:pt>
                <c:pt idx="70">
                  <c:v>1.557739178867986</c:v>
                </c:pt>
                <c:pt idx="71">
                  <c:v>1.5754364279142004</c:v>
                </c:pt>
                <c:pt idx="72">
                  <c:v>1.5930990311989919</c:v>
                </c:pt>
                <c:pt idx="73">
                  <c:v>1.6107270949654355</c:v>
                </c:pt>
                <c:pt idx="74">
                  <c:v>1.6283207241017468</c:v>
                </c:pt>
                <c:pt idx="75">
                  <c:v>1.6458800221819458</c:v>
                </c:pt>
                <c:pt idx="76">
                  <c:v>1.6634050915050085</c:v>
                </c:pt>
                <c:pt idx="77">
                  <c:v>1.6808960331325629</c:v>
                </c:pt>
                <c:pt idx="78">
                  <c:v>1.6983529469252119</c:v>
                </c:pt>
                <c:pt idx="79">
                  <c:v>1.7157759315775285</c:v>
                </c:pt>
                <c:pt idx="80">
                  <c:v>1.7331650846517817</c:v>
                </c:pt>
                <c:pt idx="81">
                  <c:v>1.7505205026104618</c:v>
                </c:pt>
                <c:pt idx="82">
                  <c:v>1.7678422808476348</c:v>
                </c:pt>
                <c:pt idx="83">
                  <c:v>1.7851305137191953</c:v>
                </c:pt>
                <c:pt idx="84">
                  <c:v>1.8023852945720558</c:v>
                </c:pt>
                <c:pt idx="85">
                  <c:v>1.8196067157723097</c:v>
                </c:pt>
                <c:pt idx="86">
                  <c:v>1.8367948687324278</c:v>
                </c:pt>
                <c:pt idx="87">
                  <c:v>1.8539498439375148</c:v>
                </c:pt>
                <c:pt idx="88">
                  <c:v>1.8710717309706653</c:v>
                </c:pt>
                <c:pt idx="89">
                  <c:v>1.8881606185374642</c:v>
                </c:pt>
                <c:pt idx="90">
                  <c:v>1.9052165944896593</c:v>
                </c:pt>
                <c:pt idx="91">
                  <c:v>1.9060685309218024</c:v>
                </c:pt>
                <c:pt idx="92">
                  <c:v>1.9069203853034538</c:v>
                </c:pt>
                <c:pt idx="93">
                  <c:v>1.9077721576454307</c:v>
                </c:pt>
                <c:pt idx="94">
                  <c:v>1.9086238479585478</c:v>
                </c:pt>
                <c:pt idx="95">
                  <c:v>1.9094754562536136</c:v>
                </c:pt>
                <c:pt idx="96">
                  <c:v>1.9103269825414309</c:v>
                </c:pt>
                <c:pt idx="97">
                  <c:v>1.9111784268328003</c:v>
                </c:pt>
                <c:pt idx="98">
                  <c:v>1.9120297891385136</c:v>
                </c:pt>
                <c:pt idx="99">
                  <c:v>1.912881069469361</c:v>
                </c:pt>
                <c:pt idx="100">
                  <c:v>1.913732267836125</c:v>
                </c:pt>
                <c:pt idx="101">
                  <c:v>1.9145833842495843</c:v>
                </c:pt>
                <c:pt idx="102">
                  <c:v>1.9154344187205132</c:v>
                </c:pt>
                <c:pt idx="103">
                  <c:v>1.9162853712596795</c:v>
                </c:pt>
                <c:pt idx="104">
                  <c:v>1.9171362418778484</c:v>
                </c:pt>
                <c:pt idx="105">
                  <c:v>1.9179870305857762</c:v>
                </c:pt>
                <c:pt idx="106">
                  <c:v>1.9188377373942196</c:v>
                </c:pt>
                <c:pt idx="107">
                  <c:v>1.9196883623139254</c:v>
                </c:pt>
                <c:pt idx="108">
                  <c:v>1.9205389053556385</c:v>
                </c:pt>
                <c:pt idx="109">
                  <c:v>1.9213893665300967</c:v>
                </c:pt>
                <c:pt idx="110">
                  <c:v>1.9222397458480351</c:v>
                </c:pt>
                <c:pt idx="111">
                  <c:v>1.9222397458480351</c:v>
                </c:pt>
                <c:pt idx="112">
                  <c:v>1.9392301588245402</c:v>
                </c:pt>
                <c:pt idx="113">
                  <c:v>1.9561879188436633</c:v>
                </c:pt>
                <c:pt idx="114">
                  <c:v>1.9731131105631243</c:v>
                </c:pt>
                <c:pt idx="115">
                  <c:v>1.9900058178938846</c:v>
                </c:pt>
                <c:pt idx="116">
                  <c:v>2.006866124019504</c:v>
                </c:pt>
                <c:pt idx="117">
                  <c:v>2.0236941114148821</c:v>
                </c:pt>
                <c:pt idx="118">
                  <c:v>2.0404898618643954</c:v>
                </c:pt>
                <c:pt idx="119">
                  <c:v>2.0572534564794562</c:v>
                </c:pt>
              </c:numCache>
            </c:numRef>
          </c:xVal>
          <c:yVal>
            <c:numRef>
              <c:f>'n-heptán'!$P$19:$P$138</c:f>
              <c:numCache>
                <c:formatCode>General</c:formatCode>
                <c:ptCount val="120"/>
                <c:pt idx="0">
                  <c:v>-73.150000000000006</c:v>
                </c:pt>
                <c:pt idx="1">
                  <c:v>-69.748000000000005</c:v>
                </c:pt>
                <c:pt idx="2">
                  <c:v>-66.346000000000004</c:v>
                </c:pt>
                <c:pt idx="3">
                  <c:v>-62.944000000000003</c:v>
                </c:pt>
                <c:pt idx="4">
                  <c:v>-59.542000000000002</c:v>
                </c:pt>
                <c:pt idx="5">
                  <c:v>-56.14</c:v>
                </c:pt>
                <c:pt idx="6">
                  <c:v>-52.738</c:v>
                </c:pt>
                <c:pt idx="7">
                  <c:v>-49.335999999999999</c:v>
                </c:pt>
                <c:pt idx="8">
                  <c:v>-45.933999999999997</c:v>
                </c:pt>
                <c:pt idx="9">
                  <c:v>-42.531999999999996</c:v>
                </c:pt>
                <c:pt idx="10">
                  <c:v>-39.130000000000003</c:v>
                </c:pt>
                <c:pt idx="11">
                  <c:v>-35.728000000000002</c:v>
                </c:pt>
                <c:pt idx="12">
                  <c:v>-32.326000000000001</c:v>
                </c:pt>
                <c:pt idx="13">
                  <c:v>-28.923999999999999</c:v>
                </c:pt>
                <c:pt idx="14">
                  <c:v>-25.521999999999998</c:v>
                </c:pt>
                <c:pt idx="15">
                  <c:v>-22.119999999999997</c:v>
                </c:pt>
                <c:pt idx="16">
                  <c:v>-18.717999999999996</c:v>
                </c:pt>
                <c:pt idx="17">
                  <c:v>-15.315999999999995</c:v>
                </c:pt>
                <c:pt idx="18">
                  <c:v>-11.913999999999994</c:v>
                </c:pt>
                <c:pt idx="19">
                  <c:v>-8.5120000000000005</c:v>
                </c:pt>
                <c:pt idx="20">
                  <c:v>-5.1099999999999994</c:v>
                </c:pt>
                <c:pt idx="21">
                  <c:v>-1.7079999999999984</c:v>
                </c:pt>
                <c:pt idx="22">
                  <c:v>1.6940000000000026</c:v>
                </c:pt>
                <c:pt idx="23">
                  <c:v>5.0960000000000036</c:v>
                </c:pt>
                <c:pt idx="24">
                  <c:v>8.4980000000000047</c:v>
                </c:pt>
                <c:pt idx="25">
                  <c:v>11.900000000000006</c:v>
                </c:pt>
                <c:pt idx="26">
                  <c:v>15.302000000000007</c:v>
                </c:pt>
                <c:pt idx="27">
                  <c:v>18.704000000000008</c:v>
                </c:pt>
                <c:pt idx="28">
                  <c:v>22.106000000000009</c:v>
                </c:pt>
                <c:pt idx="29">
                  <c:v>25.50800000000001</c:v>
                </c:pt>
                <c:pt idx="30">
                  <c:v>28.910000000000011</c:v>
                </c:pt>
                <c:pt idx="31">
                  <c:v>32.312000000000012</c:v>
                </c:pt>
                <c:pt idx="32">
                  <c:v>35.714000000000013</c:v>
                </c:pt>
                <c:pt idx="33">
                  <c:v>39.116000000000014</c:v>
                </c:pt>
                <c:pt idx="34">
                  <c:v>42.518000000000015</c:v>
                </c:pt>
                <c:pt idx="35">
                  <c:v>45.920000000000016</c:v>
                </c:pt>
                <c:pt idx="36">
                  <c:v>49.322000000000017</c:v>
                </c:pt>
                <c:pt idx="37">
                  <c:v>52.724000000000018</c:v>
                </c:pt>
                <c:pt idx="38">
                  <c:v>56.126000000000005</c:v>
                </c:pt>
                <c:pt idx="39">
                  <c:v>59.52800000000002</c:v>
                </c:pt>
                <c:pt idx="40">
                  <c:v>62.930000000000007</c:v>
                </c:pt>
                <c:pt idx="41">
                  <c:v>66.332000000000022</c:v>
                </c:pt>
                <c:pt idx="42">
                  <c:v>69.734000000000009</c:v>
                </c:pt>
                <c:pt idx="43">
                  <c:v>73.136000000000024</c:v>
                </c:pt>
                <c:pt idx="44">
                  <c:v>76.538000000000011</c:v>
                </c:pt>
                <c:pt idx="45">
                  <c:v>79.940000000000026</c:v>
                </c:pt>
                <c:pt idx="46">
                  <c:v>83.342000000000013</c:v>
                </c:pt>
                <c:pt idx="47">
                  <c:v>86.744000000000028</c:v>
                </c:pt>
                <c:pt idx="48">
                  <c:v>90.146000000000015</c:v>
                </c:pt>
                <c:pt idx="49">
                  <c:v>93.54800000000003</c:v>
                </c:pt>
                <c:pt idx="50">
                  <c:v>96.950000000000017</c:v>
                </c:pt>
                <c:pt idx="51">
                  <c:v>100.35200000000003</c:v>
                </c:pt>
                <c:pt idx="52">
                  <c:v>103.75400000000002</c:v>
                </c:pt>
                <c:pt idx="53">
                  <c:v>107.15600000000003</c:v>
                </c:pt>
                <c:pt idx="54">
                  <c:v>110.55800000000002</c:v>
                </c:pt>
                <c:pt idx="55">
                  <c:v>113.96000000000004</c:v>
                </c:pt>
                <c:pt idx="56">
                  <c:v>117.36200000000002</c:v>
                </c:pt>
                <c:pt idx="57">
                  <c:v>120.76400000000004</c:v>
                </c:pt>
                <c:pt idx="58">
                  <c:v>124.16600000000003</c:v>
                </c:pt>
                <c:pt idx="59">
                  <c:v>127.56800000000004</c:v>
                </c:pt>
                <c:pt idx="60">
                  <c:v>130.97000000000003</c:v>
                </c:pt>
                <c:pt idx="61">
                  <c:v>134.37200000000004</c:v>
                </c:pt>
                <c:pt idx="62">
                  <c:v>137.77400000000003</c:v>
                </c:pt>
                <c:pt idx="63">
                  <c:v>141.17600000000004</c:v>
                </c:pt>
                <c:pt idx="64">
                  <c:v>144.57800000000003</c:v>
                </c:pt>
                <c:pt idx="65">
                  <c:v>147.98000000000002</c:v>
                </c:pt>
                <c:pt idx="66">
                  <c:v>151.38200000000003</c:v>
                </c:pt>
                <c:pt idx="67">
                  <c:v>154.78400000000002</c:v>
                </c:pt>
                <c:pt idx="68">
                  <c:v>158.18600000000004</c:v>
                </c:pt>
                <c:pt idx="69">
                  <c:v>161.58800000000002</c:v>
                </c:pt>
                <c:pt idx="70">
                  <c:v>164.99000000000004</c:v>
                </c:pt>
                <c:pt idx="71">
                  <c:v>168.39200000000002</c:v>
                </c:pt>
                <c:pt idx="72">
                  <c:v>171.79400000000004</c:v>
                </c:pt>
                <c:pt idx="73">
                  <c:v>175.19600000000003</c:v>
                </c:pt>
                <c:pt idx="74">
                  <c:v>178.59800000000004</c:v>
                </c:pt>
                <c:pt idx="75">
                  <c:v>182.00000000000003</c:v>
                </c:pt>
                <c:pt idx="76">
                  <c:v>185.40200000000002</c:v>
                </c:pt>
                <c:pt idx="77">
                  <c:v>188.80400000000006</c:v>
                </c:pt>
                <c:pt idx="78">
                  <c:v>192.20600000000005</c:v>
                </c:pt>
                <c:pt idx="79">
                  <c:v>195.60800000000003</c:v>
                </c:pt>
                <c:pt idx="80">
                  <c:v>199.01000000000002</c:v>
                </c:pt>
                <c:pt idx="81">
                  <c:v>202.41200000000006</c:v>
                </c:pt>
                <c:pt idx="82">
                  <c:v>205.81400000000005</c:v>
                </c:pt>
                <c:pt idx="83">
                  <c:v>209.21600000000004</c:v>
                </c:pt>
                <c:pt idx="84">
                  <c:v>212.61800000000002</c:v>
                </c:pt>
                <c:pt idx="85">
                  <c:v>216.02000000000007</c:v>
                </c:pt>
                <c:pt idx="86">
                  <c:v>219.42200000000005</c:v>
                </c:pt>
                <c:pt idx="87">
                  <c:v>222.82400000000004</c:v>
                </c:pt>
                <c:pt idx="88">
                  <c:v>226.22600000000003</c:v>
                </c:pt>
                <c:pt idx="89">
                  <c:v>229.62800000000007</c:v>
                </c:pt>
                <c:pt idx="90">
                  <c:v>233.03000000000006</c:v>
                </c:pt>
                <c:pt idx="91">
                  <c:v>233.20010000000005</c:v>
                </c:pt>
                <c:pt idx="92">
                  <c:v>233.37020000000007</c:v>
                </c:pt>
                <c:pt idx="93">
                  <c:v>233.54030000000006</c:v>
                </c:pt>
                <c:pt idx="94">
                  <c:v>233.71040000000005</c:v>
                </c:pt>
                <c:pt idx="95">
                  <c:v>233.88050000000004</c:v>
                </c:pt>
                <c:pt idx="96">
                  <c:v>234.05060000000006</c:v>
                </c:pt>
                <c:pt idx="97">
                  <c:v>234.22070000000005</c:v>
                </c:pt>
                <c:pt idx="98">
                  <c:v>234.39080000000004</c:v>
                </c:pt>
                <c:pt idx="99">
                  <c:v>234.56090000000006</c:v>
                </c:pt>
                <c:pt idx="100">
                  <c:v>234.73100000000005</c:v>
                </c:pt>
                <c:pt idx="101">
                  <c:v>234.90110000000004</c:v>
                </c:pt>
                <c:pt idx="102">
                  <c:v>235.07120000000006</c:v>
                </c:pt>
                <c:pt idx="103">
                  <c:v>235.24130000000005</c:v>
                </c:pt>
                <c:pt idx="104">
                  <c:v>235.41140000000004</c:v>
                </c:pt>
                <c:pt idx="105">
                  <c:v>235.58150000000006</c:v>
                </c:pt>
                <c:pt idx="106">
                  <c:v>235.75160000000005</c:v>
                </c:pt>
                <c:pt idx="107">
                  <c:v>235.92170000000004</c:v>
                </c:pt>
                <c:pt idx="108">
                  <c:v>236.09180000000003</c:v>
                </c:pt>
                <c:pt idx="109">
                  <c:v>236.26190000000005</c:v>
                </c:pt>
                <c:pt idx="110">
                  <c:v>236.43200000000004</c:v>
                </c:pt>
                <c:pt idx="111">
                  <c:v>236.43200000000004</c:v>
                </c:pt>
                <c:pt idx="112">
                  <c:v>239.83400000000003</c:v>
                </c:pt>
                <c:pt idx="113">
                  <c:v>243.23600000000008</c:v>
                </c:pt>
                <c:pt idx="114">
                  <c:v>246.63800000000006</c:v>
                </c:pt>
                <c:pt idx="115">
                  <c:v>250.04000000000005</c:v>
                </c:pt>
                <c:pt idx="116">
                  <c:v>253.44200000000004</c:v>
                </c:pt>
                <c:pt idx="117">
                  <c:v>256.84400000000005</c:v>
                </c:pt>
                <c:pt idx="118">
                  <c:v>260.24600000000009</c:v>
                </c:pt>
                <c:pt idx="119">
                  <c:v>263.64800000000002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683-49B1-A387-029953EB58FF}"/>
            </c:ext>
          </c:extLst>
        </c:ser>
        <c:ser>
          <c:idx val="3"/>
          <c:order val="3"/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('n-heptán'!$W$14,'n-heptán'!$W$14)</c:f>
              <c:numCache>
                <c:formatCode>General</c:formatCode>
                <c:ptCount val="2"/>
                <c:pt idx="0">
                  <c:v>0.83123011287398207</c:v>
                </c:pt>
                <c:pt idx="1">
                  <c:v>0.83123011287398207</c:v>
                </c:pt>
              </c:numCache>
            </c:numRef>
          </c:xVal>
          <c:yVal>
            <c:numRef>
              <c:f>('n-heptán'!$X$14,'n-heptán'!$U$14)</c:f>
              <c:numCache>
                <c:formatCode>General</c:formatCode>
                <c:ptCount val="2"/>
                <c:pt idx="0">
                  <c:v>260.24600000000009</c:v>
                </c:pt>
                <c:pt idx="1">
                  <c:v>30.112286828216725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683-49B1-A387-029953EB58FF}"/>
            </c:ext>
          </c:extLst>
        </c:ser>
        <c:ser>
          <c:idx val="4"/>
          <c:order val="4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7683-49B1-A387-029953EB58FF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7683-49B1-A387-029953EB58FF}"/>
              </c:ext>
            </c:extLst>
          </c:dPt>
          <c:xVal>
            <c:numRef>
              <c:f>('n-heptán'!$O$9,'n-heptán'!$R$9)</c:f>
              <c:numCache>
                <c:formatCode>General</c:formatCode>
                <c:ptCount val="2"/>
                <c:pt idx="0">
                  <c:v>-1.708148398071514</c:v>
                </c:pt>
                <c:pt idx="1">
                  <c:v>0.27723818209481543</c:v>
                </c:pt>
              </c:numCache>
            </c:numRef>
          </c:xVal>
          <c:yVal>
            <c:numRef>
              <c:f>'n-heptán'!$M$23:$N$23</c:f>
              <c:numCache>
                <c:formatCode>General</c:formatCode>
                <c:ptCount val="2"/>
                <c:pt idx="0">
                  <c:v>-64.287593336118078</c:v>
                </c:pt>
                <c:pt idx="1">
                  <c:v>-64.287593336118078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683-49B1-A387-029953EB58FF}"/>
            </c:ext>
          </c:extLst>
        </c:ser>
        <c:ser>
          <c:idx val="5"/>
          <c:order val="5"/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('n-heptán'!$R$9,'n-heptán'!$W$14)</c:f>
              <c:numCache>
                <c:formatCode>General</c:formatCode>
                <c:ptCount val="2"/>
                <c:pt idx="0">
                  <c:v>0.27723818209481543</c:v>
                </c:pt>
                <c:pt idx="1">
                  <c:v>0.83123011287398207</c:v>
                </c:pt>
              </c:numCache>
            </c:numRef>
          </c:xVal>
          <c:yVal>
            <c:numRef>
              <c:f>('n-heptán'!$K$103,'n-heptán'!$U$14)</c:f>
              <c:numCache>
                <c:formatCode>General</c:formatCode>
                <c:ptCount val="2"/>
                <c:pt idx="0">
                  <c:v>-64.287593336118078</c:v>
                </c:pt>
                <c:pt idx="1">
                  <c:v>30.112286828216725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7683-49B1-A387-029953EB58FF}"/>
            </c:ext>
          </c:extLst>
        </c:ser>
        <c:ser>
          <c:idx val="6"/>
          <c:order val="6"/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'n-heptán'!$AD$19:$AD$137</c:f>
              <c:numCache>
                <c:formatCode>General</c:formatCode>
                <c:ptCount val="119"/>
                <c:pt idx="0">
                  <c:v>-1.7873366870701242</c:v>
                </c:pt>
                <c:pt idx="1">
                  <c:v>-1.7575916958321793</c:v>
                </c:pt>
                <c:pt idx="2">
                  <c:v>-1.7280776490087044</c:v>
                </c:pt>
                <c:pt idx="3">
                  <c:v>-1.6987864405451809</c:v>
                </c:pt>
                <c:pt idx="4">
                  <c:v>-1.6697103956020327</c:v>
                </c:pt>
                <c:pt idx="5">
                  <c:v>-1.6408422399398492</c:v>
                </c:pt>
                <c:pt idx="6">
                  <c:v>-1.6121750718729158</c:v>
                </c:pt>
                <c:pt idx="7">
                  <c:v>-1.5837023365365961</c:v>
                </c:pt>
                <c:pt idx="8">
                  <c:v>-1.5554178022426037</c:v>
                </c:pt>
                <c:pt idx="9">
                  <c:v>-1.5273155387210531</c:v>
                </c:pt>
                <c:pt idx="10">
                  <c:v>-1.4993898970700263</c:v>
                </c:pt>
                <c:pt idx="11">
                  <c:v>-1.471635491252508</c:v>
                </c:pt>
                <c:pt idx="12">
                  <c:v>-1.4440471809973723</c:v>
                </c:pt>
                <c:pt idx="13">
                  <c:v>-1.4166200559759707</c:v>
                </c:pt>
                <c:pt idx="14">
                  <c:v>-1.3893494211389119</c:v>
                </c:pt>
                <c:pt idx="15">
                  <c:v>-1.3622307831092473</c:v>
                </c:pt>
                <c:pt idx="16">
                  <c:v>-1.3352598375384828</c:v>
                </c:pt>
                <c:pt idx="17">
                  <c:v>-1.3084324573409396</c:v>
                </c:pt>
                <c:pt idx="18">
                  <c:v>-1.2817446817300517</c:v>
                </c:pt>
                <c:pt idx="19">
                  <c:v>-1.2551927059873347</c:v>
                </c:pt>
                <c:pt idx="20">
                  <c:v>-1.2287728719011759</c:v>
                </c:pt>
                <c:pt idx="21">
                  <c:v>-1.2024816588182288</c:v>
                </c:pt>
                <c:pt idx="22">
                  <c:v>-1.1763156752553054</c:v>
                </c:pt>
                <c:pt idx="23">
                  <c:v>-1.1502716510241113</c:v>
                </c:pt>
                <c:pt idx="24">
                  <c:v>-1.124346429825269</c:v>
                </c:pt>
                <c:pt idx="25">
                  <c:v>-1.0985369622715859</c:v>
                </c:pt>
                <c:pt idx="26">
                  <c:v>-1.0728402993037816</c:v>
                </c:pt>
                <c:pt idx="27">
                  <c:v>-1.0472535859647025</c:v>
                </c:pt>
                <c:pt idx="28">
                  <c:v>-1.0217740555005823</c:v>
                </c:pt>
                <c:pt idx="29">
                  <c:v>-0.99639902376017819</c:v>
                </c:pt>
                <c:pt idx="30">
                  <c:v>-0.97112588386456467</c:v>
                </c:pt>
                <c:pt idx="31">
                  <c:v>-0.94595210112211781</c:v>
                </c:pt>
                <c:pt idx="32">
                  <c:v>-0.92087520816475266</c:v>
                </c:pt>
                <c:pt idx="33">
                  <c:v>-0.89589280028278506</c:v>
                </c:pt>
                <c:pt idx="34">
                  <c:v>-0.87100253093690683</c:v>
                </c:pt>
                <c:pt idx="35">
                  <c:v>-0.84620210742671442</c:v>
                </c:pt>
                <c:pt idx="36">
                  <c:v>-0.82148928669597754</c:v>
                </c:pt>
                <c:pt idx="37">
                  <c:v>-0.79686187125544083</c:v>
                </c:pt>
                <c:pt idx="38">
                  <c:v>-0.77231770520437248</c:v>
                </c:pt>
                <c:pt idx="39">
                  <c:v>-0.74785467033230557</c:v>
                </c:pt>
                <c:pt idx="40">
                  <c:v>-0.72347068228254563</c:v>
                </c:pt>
                <c:pt idx="41">
                  <c:v>-0.69916368675887308</c:v>
                </c:pt>
                <c:pt idx="42">
                  <c:v>-0.67493165575662351</c:v>
                </c:pt>
                <c:pt idx="43">
                  <c:v>-0.65077258379883951</c:v>
                </c:pt>
                <c:pt idx="44">
                  <c:v>-0.62668448415749511</c:v>
                </c:pt>
                <c:pt idx="45">
                  <c:v>-0.60266538503886813</c:v>
                </c:pt>
                <c:pt idx="46">
                  <c:v>-0.57871332571096523</c:v>
                </c:pt>
                <c:pt idx="47">
                  <c:v>-0.55482635254940482</c:v>
                </c:pt>
                <c:pt idx="48">
                  <c:v>-0.53100251497639739</c:v>
                </c:pt>
                <c:pt idx="49">
                  <c:v>-0.507239861265248</c:v>
                </c:pt>
                <c:pt idx="50">
                  <c:v>-0.4835364341802364</c:v>
                </c:pt>
                <c:pt idx="51">
                  <c:v>-0.45989026641859465</c:v>
                </c:pt>
                <c:pt idx="52">
                  <c:v>-0.43629937581762679</c:v>
                </c:pt>
                <c:pt idx="53">
                  <c:v>-0.41276176028564054</c:v>
                </c:pt>
                <c:pt idx="54">
                  <c:v>-0.389275392410174</c:v>
                </c:pt>
                <c:pt idx="55">
                  <c:v>-0.36583821369085207</c:v>
                </c:pt>
                <c:pt idx="56">
                  <c:v>-0.34244812833693494</c:v>
                </c:pt>
                <c:pt idx="57">
                  <c:v>-0.31910299656092656</c:v>
                </c:pt>
                <c:pt idx="58">
                  <c:v>-0.29580062728931977</c:v>
                </c:pt>
                <c:pt idx="59">
                  <c:v>-0.27253877019920275</c:v>
                </c:pt>
                <c:pt idx="60">
                  <c:v>-0.24931510697467377</c:v>
                </c:pt>
                <c:pt idx="61">
                  <c:v>-0.22612724165925718</c:v>
                </c:pt>
                <c:pt idx="62">
                  <c:v>-0.20297268995904663</c:v>
                </c:pt>
                <c:pt idx="63">
                  <c:v>-0.17984886732528269</c:v>
                </c:pt>
                <c:pt idx="64">
                  <c:v>-0.15675307561343049</c:v>
                </c:pt>
                <c:pt idx="65">
                  <c:v>-0.13368248807699742</c:v>
                </c:pt>
                <c:pt idx="66">
                  <c:v>-0.1106341324066874</c:v>
                </c:pt>
                <c:pt idx="67">
                  <c:v>-8.7604871466413547E-2</c:v>
                </c:pt>
                <c:pt idx="68">
                  <c:v>-6.4591381304265075E-2</c:v>
                </c:pt>
                <c:pt idx="69">
                  <c:v>-4.1590125924475772E-2</c:v>
                </c:pt>
                <c:pt idx="70">
                  <c:v>-1.8597328190384021E-2</c:v>
                </c:pt>
                <c:pt idx="71">
                  <c:v>4.3910639190727699E-3</c:v>
                </c:pt>
                <c:pt idx="72">
                  <c:v>2.7379416665571307E-2</c:v>
                </c:pt>
                <c:pt idx="73">
                  <c:v>5.0372456730259557E-2</c:v>
                </c:pt>
                <c:pt idx="74">
                  <c:v>7.3375325742607064E-2</c:v>
                </c:pt>
                <c:pt idx="75">
                  <c:v>9.639364510398421E-2</c:v>
                </c:pt>
                <c:pt idx="76">
                  <c:v>0.11943359360524584</c:v>
                </c:pt>
                <c:pt idx="77">
                  <c:v>0.14250200108249678</c:v>
                </c:pt>
                <c:pt idx="78">
                  <c:v>0.16560646236809001</c:v>
                </c:pt>
                <c:pt idx="79">
                  <c:v>0.18875547718904631</c:v>
                </c:pt>
                <c:pt idx="80">
                  <c:v>0.2119586236144399</c:v>
                </c:pt>
                <c:pt idx="81">
                  <c:v>0.23522677541978634</c:v>
                </c:pt>
                <c:pt idx="82">
                  <c:v>0.25857237773026515</c:v>
                </c:pt>
                <c:pt idx="83">
                  <c:v>0.28200980118057467</c:v>
                </c:pt>
                <c:pt idx="84">
                  <c:v>0.30555580365757024</c:v>
                </c:pt>
                <c:pt idx="85">
                  <c:v>0.32923014227145275</c:v>
                </c:pt>
                <c:pt idx="86">
                  <c:v>0.35305639964827701</c:v>
                </c:pt>
                <c:pt idx="87">
                  <c:v>0.37706312353935811</c:v>
                </c:pt>
                <c:pt idx="88">
                  <c:v>0.40128543752596935</c:v>
                </c:pt>
                <c:pt idx="89">
                  <c:v>0.42576738360573924</c:v>
                </c:pt>
                <c:pt idx="90">
                  <c:v>0.45056544653926989</c:v>
                </c:pt>
                <c:pt idx="91">
                  <c:v>0.45181488718974694</c:v>
                </c:pt>
                <c:pt idx="92">
                  <c:v>0.45306530952959634</c:v>
                </c:pt>
                <c:pt idx="93">
                  <c:v>0.45431672444645987</c:v>
                </c:pt>
                <c:pt idx="94">
                  <c:v>0.45556914299774565</c:v>
                </c:pt>
                <c:pt idx="95">
                  <c:v>0.45682257641433438</c:v>
                </c:pt>
                <c:pt idx="96">
                  <c:v>0.45807703610438133</c:v>
                </c:pt>
                <c:pt idx="97">
                  <c:v>0.45933253365723153</c:v>
                </c:pt>
                <c:pt idx="98">
                  <c:v>0.46058908084743944</c:v>
                </c:pt>
                <c:pt idx="99">
                  <c:v>0.4618466896389129</c:v>
                </c:pt>
                <c:pt idx="100">
                  <c:v>0.46310537218916503</c:v>
                </c:pt>
                <c:pt idx="101">
                  <c:v>0.4643651408536989</c:v>
                </c:pt>
                <c:pt idx="102">
                  <c:v>0.46562600819051364</c:v>
                </c:pt>
                <c:pt idx="103">
                  <c:v>0.46688798696474221</c:v>
                </c:pt>
                <c:pt idx="104">
                  <c:v>0.4681510901534322</c:v>
                </c:pt>
                <c:pt idx="105">
                  <c:v>0.46941533095045834</c:v>
                </c:pt>
                <c:pt idx="106">
                  <c:v>0.47068072277159251</c:v>
                </c:pt>
                <c:pt idx="107">
                  <c:v>0.47194727925971769</c:v>
                </c:pt>
                <c:pt idx="108">
                  <c:v>0.47321501429020274</c:v>
                </c:pt>
                <c:pt idx="109">
                  <c:v>0.47448394197644039</c:v>
                </c:pt>
                <c:pt idx="110">
                  <c:v>0.47575407667555664</c:v>
                </c:pt>
                <c:pt idx="111">
                  <c:v>0.47575407667555664</c:v>
                </c:pt>
                <c:pt idx="112">
                  <c:v>0.50143478892766791</c:v>
                </c:pt>
                <c:pt idx="113">
                  <c:v>0.5277521307647578</c:v>
                </c:pt>
                <c:pt idx="114">
                  <c:v>0.5549241118853675</c:v>
                </c:pt>
                <c:pt idx="115">
                  <c:v>0.58330711466501639</c:v>
                </c:pt>
                <c:pt idx="116">
                  <c:v>0.61355931632057437</c:v>
                </c:pt>
                <c:pt idx="117">
                  <c:v>0.64718296348027404</c:v>
                </c:pt>
                <c:pt idx="118">
                  <c:v>0.6899067222440094</c:v>
                </c:pt>
              </c:numCache>
            </c:numRef>
          </c:xVal>
          <c:yVal>
            <c:numRef>
              <c:f>'n-heptán'!$AC$19:$AC$137</c:f>
              <c:numCache>
                <c:formatCode>General</c:formatCode>
                <c:ptCount val="119"/>
                <c:pt idx="0">
                  <c:v>-73.150000000000006</c:v>
                </c:pt>
                <c:pt idx="1">
                  <c:v>-69.748000000000005</c:v>
                </c:pt>
                <c:pt idx="2">
                  <c:v>-66.346000000000004</c:v>
                </c:pt>
                <c:pt idx="3">
                  <c:v>-62.944000000000003</c:v>
                </c:pt>
                <c:pt idx="4">
                  <c:v>-59.542000000000002</c:v>
                </c:pt>
                <c:pt idx="5">
                  <c:v>-56.14</c:v>
                </c:pt>
                <c:pt idx="6">
                  <c:v>-52.738</c:v>
                </c:pt>
                <c:pt idx="7">
                  <c:v>-49.335999999999999</c:v>
                </c:pt>
                <c:pt idx="8">
                  <c:v>-45.933999999999997</c:v>
                </c:pt>
                <c:pt idx="9">
                  <c:v>-42.531999999999996</c:v>
                </c:pt>
                <c:pt idx="10">
                  <c:v>-39.130000000000003</c:v>
                </c:pt>
                <c:pt idx="11">
                  <c:v>-35.728000000000002</c:v>
                </c:pt>
                <c:pt idx="12">
                  <c:v>-32.326000000000001</c:v>
                </c:pt>
                <c:pt idx="13">
                  <c:v>-28.923999999999999</c:v>
                </c:pt>
                <c:pt idx="14">
                  <c:v>-25.521999999999998</c:v>
                </c:pt>
                <c:pt idx="15">
                  <c:v>-22.119999999999997</c:v>
                </c:pt>
                <c:pt idx="16">
                  <c:v>-18.717999999999996</c:v>
                </c:pt>
                <c:pt idx="17">
                  <c:v>-15.315999999999995</c:v>
                </c:pt>
                <c:pt idx="18">
                  <c:v>-11.913999999999994</c:v>
                </c:pt>
                <c:pt idx="19">
                  <c:v>-8.5120000000000005</c:v>
                </c:pt>
                <c:pt idx="20">
                  <c:v>-5.1099999999999994</c:v>
                </c:pt>
                <c:pt idx="21">
                  <c:v>-1.7079999999999984</c:v>
                </c:pt>
                <c:pt idx="22">
                  <c:v>1.6940000000000026</c:v>
                </c:pt>
                <c:pt idx="23">
                  <c:v>5.0960000000000036</c:v>
                </c:pt>
                <c:pt idx="24">
                  <c:v>8.4980000000000047</c:v>
                </c:pt>
                <c:pt idx="25">
                  <c:v>11.900000000000006</c:v>
                </c:pt>
                <c:pt idx="26">
                  <c:v>15.302000000000007</c:v>
                </c:pt>
                <c:pt idx="27">
                  <c:v>18.704000000000008</c:v>
                </c:pt>
                <c:pt idx="28">
                  <c:v>22.106000000000009</c:v>
                </c:pt>
                <c:pt idx="29">
                  <c:v>25.50800000000001</c:v>
                </c:pt>
                <c:pt idx="30">
                  <c:v>28.910000000000011</c:v>
                </c:pt>
                <c:pt idx="31">
                  <c:v>32.312000000000012</c:v>
                </c:pt>
                <c:pt idx="32">
                  <c:v>35.714000000000013</c:v>
                </c:pt>
                <c:pt idx="33">
                  <c:v>39.116000000000014</c:v>
                </c:pt>
                <c:pt idx="34">
                  <c:v>42.518000000000015</c:v>
                </c:pt>
                <c:pt idx="35">
                  <c:v>45.920000000000016</c:v>
                </c:pt>
                <c:pt idx="36">
                  <c:v>49.322000000000017</c:v>
                </c:pt>
                <c:pt idx="37">
                  <c:v>52.724000000000018</c:v>
                </c:pt>
                <c:pt idx="38">
                  <c:v>56.126000000000005</c:v>
                </c:pt>
                <c:pt idx="39">
                  <c:v>59.52800000000002</c:v>
                </c:pt>
                <c:pt idx="40">
                  <c:v>62.930000000000007</c:v>
                </c:pt>
                <c:pt idx="41">
                  <c:v>66.332000000000022</c:v>
                </c:pt>
                <c:pt idx="42">
                  <c:v>69.734000000000009</c:v>
                </c:pt>
                <c:pt idx="43">
                  <c:v>73.136000000000024</c:v>
                </c:pt>
                <c:pt idx="44">
                  <c:v>76.538000000000011</c:v>
                </c:pt>
                <c:pt idx="45">
                  <c:v>79.940000000000026</c:v>
                </c:pt>
                <c:pt idx="46">
                  <c:v>83.342000000000013</c:v>
                </c:pt>
                <c:pt idx="47">
                  <c:v>86.744000000000028</c:v>
                </c:pt>
                <c:pt idx="48">
                  <c:v>90.146000000000015</c:v>
                </c:pt>
                <c:pt idx="49">
                  <c:v>93.54800000000003</c:v>
                </c:pt>
                <c:pt idx="50">
                  <c:v>96.950000000000017</c:v>
                </c:pt>
                <c:pt idx="51">
                  <c:v>100.35200000000003</c:v>
                </c:pt>
                <c:pt idx="52">
                  <c:v>103.75400000000002</c:v>
                </c:pt>
                <c:pt idx="53">
                  <c:v>107.15600000000003</c:v>
                </c:pt>
                <c:pt idx="54">
                  <c:v>110.55800000000002</c:v>
                </c:pt>
                <c:pt idx="55">
                  <c:v>113.96000000000004</c:v>
                </c:pt>
                <c:pt idx="56">
                  <c:v>117.36200000000002</c:v>
                </c:pt>
                <c:pt idx="57">
                  <c:v>120.76400000000004</c:v>
                </c:pt>
                <c:pt idx="58">
                  <c:v>124.16600000000003</c:v>
                </c:pt>
                <c:pt idx="59">
                  <c:v>127.56800000000004</c:v>
                </c:pt>
                <c:pt idx="60">
                  <c:v>130.97000000000003</c:v>
                </c:pt>
                <c:pt idx="61">
                  <c:v>134.37200000000004</c:v>
                </c:pt>
                <c:pt idx="62">
                  <c:v>137.77400000000003</c:v>
                </c:pt>
                <c:pt idx="63">
                  <c:v>141.17600000000004</c:v>
                </c:pt>
                <c:pt idx="64">
                  <c:v>144.57800000000003</c:v>
                </c:pt>
                <c:pt idx="65">
                  <c:v>147.98000000000002</c:v>
                </c:pt>
                <c:pt idx="66">
                  <c:v>151.38200000000003</c:v>
                </c:pt>
                <c:pt idx="67">
                  <c:v>154.78400000000002</c:v>
                </c:pt>
                <c:pt idx="68">
                  <c:v>158.18600000000004</c:v>
                </c:pt>
                <c:pt idx="69">
                  <c:v>161.58800000000002</c:v>
                </c:pt>
                <c:pt idx="70">
                  <c:v>164.99000000000004</c:v>
                </c:pt>
                <c:pt idx="71">
                  <c:v>168.39200000000002</c:v>
                </c:pt>
                <c:pt idx="72">
                  <c:v>171.79400000000004</c:v>
                </c:pt>
                <c:pt idx="73">
                  <c:v>175.19600000000003</c:v>
                </c:pt>
                <c:pt idx="74">
                  <c:v>178.59800000000004</c:v>
                </c:pt>
                <c:pt idx="75">
                  <c:v>182.00000000000003</c:v>
                </c:pt>
                <c:pt idx="76">
                  <c:v>185.40200000000002</c:v>
                </c:pt>
                <c:pt idx="77">
                  <c:v>188.80400000000006</c:v>
                </c:pt>
                <c:pt idx="78">
                  <c:v>192.20600000000005</c:v>
                </c:pt>
                <c:pt idx="79">
                  <c:v>195.60800000000003</c:v>
                </c:pt>
                <c:pt idx="80">
                  <c:v>199.01000000000002</c:v>
                </c:pt>
                <c:pt idx="81">
                  <c:v>202.41200000000006</c:v>
                </c:pt>
                <c:pt idx="82">
                  <c:v>205.81400000000005</c:v>
                </c:pt>
                <c:pt idx="83">
                  <c:v>209.21600000000004</c:v>
                </c:pt>
                <c:pt idx="84">
                  <c:v>212.61800000000002</c:v>
                </c:pt>
                <c:pt idx="85">
                  <c:v>216.02000000000007</c:v>
                </c:pt>
                <c:pt idx="86">
                  <c:v>219.42200000000005</c:v>
                </c:pt>
                <c:pt idx="87">
                  <c:v>222.82400000000004</c:v>
                </c:pt>
                <c:pt idx="88">
                  <c:v>226.22600000000003</c:v>
                </c:pt>
                <c:pt idx="89">
                  <c:v>229.62800000000007</c:v>
                </c:pt>
                <c:pt idx="90">
                  <c:v>233.03000000000006</c:v>
                </c:pt>
                <c:pt idx="91">
                  <c:v>233.20010000000005</c:v>
                </c:pt>
                <c:pt idx="92">
                  <c:v>233.37020000000007</c:v>
                </c:pt>
                <c:pt idx="93">
                  <c:v>233.54030000000006</c:v>
                </c:pt>
                <c:pt idx="94">
                  <c:v>233.71040000000005</c:v>
                </c:pt>
                <c:pt idx="95">
                  <c:v>233.88050000000004</c:v>
                </c:pt>
                <c:pt idx="96">
                  <c:v>234.05060000000006</c:v>
                </c:pt>
                <c:pt idx="97">
                  <c:v>234.22070000000005</c:v>
                </c:pt>
                <c:pt idx="98">
                  <c:v>234.39080000000004</c:v>
                </c:pt>
                <c:pt idx="99">
                  <c:v>234.56090000000006</c:v>
                </c:pt>
                <c:pt idx="100">
                  <c:v>234.73100000000005</c:v>
                </c:pt>
                <c:pt idx="101">
                  <c:v>234.90110000000004</c:v>
                </c:pt>
                <c:pt idx="102">
                  <c:v>235.07120000000006</c:v>
                </c:pt>
                <c:pt idx="103">
                  <c:v>235.24130000000005</c:v>
                </c:pt>
                <c:pt idx="104">
                  <c:v>235.41140000000004</c:v>
                </c:pt>
                <c:pt idx="105">
                  <c:v>235.58150000000006</c:v>
                </c:pt>
                <c:pt idx="106">
                  <c:v>235.75160000000005</c:v>
                </c:pt>
                <c:pt idx="107">
                  <c:v>235.92170000000004</c:v>
                </c:pt>
                <c:pt idx="108">
                  <c:v>236.09180000000003</c:v>
                </c:pt>
                <c:pt idx="109">
                  <c:v>236.26190000000005</c:v>
                </c:pt>
                <c:pt idx="110">
                  <c:v>236.43200000000004</c:v>
                </c:pt>
                <c:pt idx="111">
                  <c:v>236.43200000000004</c:v>
                </c:pt>
                <c:pt idx="112">
                  <c:v>239.83400000000003</c:v>
                </c:pt>
                <c:pt idx="113">
                  <c:v>243.23600000000008</c:v>
                </c:pt>
                <c:pt idx="114">
                  <c:v>246.63800000000006</c:v>
                </c:pt>
                <c:pt idx="115">
                  <c:v>250.04000000000005</c:v>
                </c:pt>
                <c:pt idx="116">
                  <c:v>253.44200000000004</c:v>
                </c:pt>
                <c:pt idx="117">
                  <c:v>256.84400000000005</c:v>
                </c:pt>
                <c:pt idx="118">
                  <c:v>260.24600000000009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7683-49B1-A387-029953EB58FF}"/>
            </c:ext>
          </c:extLst>
        </c:ser>
        <c:ser>
          <c:idx val="7"/>
          <c:order val="7"/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('n-heptán'!$Z$14,'n-heptán'!$W$14)</c:f>
              <c:numCache>
                <c:formatCode>General</c:formatCode>
                <c:ptCount val="2"/>
                <c:pt idx="0">
                  <c:v>0.68990672224400973</c:v>
                </c:pt>
                <c:pt idx="1">
                  <c:v>0.83123011287398207</c:v>
                </c:pt>
              </c:numCache>
            </c:numRef>
          </c:xVal>
          <c:yVal>
            <c:numRef>
              <c:f>('n-heptán'!$X$14,'n-heptán'!$X$14)</c:f>
              <c:numCache>
                <c:formatCode>General</c:formatCode>
                <c:ptCount val="2"/>
                <c:pt idx="0">
                  <c:v>260.24600000000009</c:v>
                </c:pt>
                <c:pt idx="1">
                  <c:v>260.24600000000009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7683-49B1-A387-029953EB5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460656"/>
        <c:axId val="690466560"/>
      </c:scatterChart>
      <c:valAx>
        <c:axId val="690460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s</a:t>
                </a:r>
                <a:r>
                  <a:rPr lang="hu-HU" baseline="0"/>
                  <a:t> [kJ/kgK]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0466560"/>
        <c:crosses val="autoZero"/>
        <c:crossBetween val="midCat"/>
      </c:valAx>
      <c:valAx>
        <c:axId val="69046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T</a:t>
                </a:r>
                <a:r>
                  <a:rPr lang="hu-HU" baseline="0"/>
                  <a:t> [C5°]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90460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8F8D0-2857-47DE-9708-22653AFF9E6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u-HU"/>
        </a:p>
      </dgm:t>
    </dgm:pt>
    <dgm:pt modelId="{7CF3036B-E10A-4878-8E68-D16E2991CE70}">
      <dgm:prSet phldrT="[Szöveg]"/>
      <dgm:spPr/>
      <dgm:t>
        <a:bodyPr/>
        <a:lstStyle/>
        <a:p>
          <a:r>
            <a:rPr lang="hu-HU" dirty="0"/>
            <a:t>nedves</a:t>
          </a:r>
        </a:p>
      </dgm:t>
    </dgm:pt>
    <dgm:pt modelId="{34579B8C-CE51-42C5-8EF2-6202FC53FC61}" type="parTrans" cxnId="{1A9A7613-3060-401D-A408-C4183BCFFC0B}">
      <dgm:prSet/>
      <dgm:spPr/>
      <dgm:t>
        <a:bodyPr/>
        <a:lstStyle/>
        <a:p>
          <a:endParaRPr lang="hu-HU"/>
        </a:p>
      </dgm:t>
    </dgm:pt>
    <dgm:pt modelId="{FBE19DF7-AC84-4210-8E79-1475422E0C47}" type="sibTrans" cxnId="{1A9A7613-3060-401D-A408-C4183BCFFC0B}">
      <dgm:prSet/>
      <dgm:spPr/>
      <dgm:t>
        <a:bodyPr/>
        <a:lstStyle/>
        <a:p>
          <a:endParaRPr lang="hu-HU"/>
        </a:p>
      </dgm:t>
    </dgm:pt>
    <dgm:pt modelId="{0BCDADBF-B07C-454A-AB17-F010FB7D33B4}">
      <dgm:prSet phldrT="[Szöveg]"/>
      <dgm:spPr/>
      <dgm:t>
        <a:bodyPr/>
        <a:lstStyle/>
        <a:p>
          <a:r>
            <a:rPr lang="hu-HU" dirty="0"/>
            <a:t>izentrópikus</a:t>
          </a:r>
        </a:p>
      </dgm:t>
    </dgm:pt>
    <dgm:pt modelId="{626DA99E-470D-46C9-AEC4-B37FA38F20D5}" type="parTrans" cxnId="{665356C3-074C-4035-9E24-0F0FADD8B885}">
      <dgm:prSet/>
      <dgm:spPr/>
      <dgm:t>
        <a:bodyPr/>
        <a:lstStyle/>
        <a:p>
          <a:endParaRPr lang="hu-HU"/>
        </a:p>
      </dgm:t>
    </dgm:pt>
    <dgm:pt modelId="{0F8D05C0-FEBC-4D11-A605-B20DAA1211E1}" type="sibTrans" cxnId="{665356C3-074C-4035-9E24-0F0FADD8B885}">
      <dgm:prSet/>
      <dgm:spPr/>
      <dgm:t>
        <a:bodyPr/>
        <a:lstStyle/>
        <a:p>
          <a:endParaRPr lang="hu-HU"/>
        </a:p>
      </dgm:t>
    </dgm:pt>
    <dgm:pt modelId="{AE0B55B9-4F1F-458C-AD09-49D953AEBCF7}">
      <dgm:prSet phldrT="[Szöveg]"/>
      <dgm:spPr/>
      <dgm:t>
        <a:bodyPr/>
        <a:lstStyle/>
        <a:p>
          <a:r>
            <a:rPr lang="hu-HU" dirty="0"/>
            <a:t>száraz</a:t>
          </a:r>
        </a:p>
      </dgm:t>
    </dgm:pt>
    <dgm:pt modelId="{883F879E-62D2-4E4F-9A29-2CC7C2EB47D4}" type="parTrans" cxnId="{D6F35A74-4E5B-4AE4-AB58-D86A5C4ED863}">
      <dgm:prSet/>
      <dgm:spPr/>
      <dgm:t>
        <a:bodyPr/>
        <a:lstStyle/>
        <a:p>
          <a:endParaRPr lang="hu-HU"/>
        </a:p>
      </dgm:t>
    </dgm:pt>
    <dgm:pt modelId="{1509380F-671F-416B-858B-989BC93CCEE4}" type="sibTrans" cxnId="{D6F35A74-4E5B-4AE4-AB58-D86A5C4ED863}">
      <dgm:prSet/>
      <dgm:spPr/>
      <dgm:t>
        <a:bodyPr/>
        <a:lstStyle/>
        <a:p>
          <a:endParaRPr lang="hu-HU"/>
        </a:p>
      </dgm:t>
    </dgm:pt>
    <dgm:pt modelId="{1C1969B4-0A6B-4F1A-8908-4CBD665FC8A2}" type="pres">
      <dgm:prSet presAssocID="{8DE8F8D0-2857-47DE-9708-22653AFF9E6A}" presName="diagram" presStyleCnt="0">
        <dgm:presLayoutVars>
          <dgm:dir/>
        </dgm:presLayoutVars>
      </dgm:prSet>
      <dgm:spPr/>
    </dgm:pt>
    <dgm:pt modelId="{EEE438EC-7351-44A8-99FD-8751BB51FB4A}" type="pres">
      <dgm:prSet presAssocID="{7CF3036B-E10A-4878-8E68-D16E2991CE70}" presName="composite" presStyleCnt="0"/>
      <dgm:spPr/>
    </dgm:pt>
    <dgm:pt modelId="{655F8D44-EC10-4C99-B366-E785B4F26BAA}" type="pres">
      <dgm:prSet presAssocID="{7CF3036B-E10A-4878-8E68-D16E2991CE70}" presName="Image" presStyleLbl="bgShp" presStyleIdx="0" presStyleCnt="3" custLinFactNeighborX="9247" custLinFactNeighborY="-426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ED8D642-F198-4CBD-BBC0-495365C3684B}" type="pres">
      <dgm:prSet presAssocID="{7CF3036B-E10A-4878-8E68-D16E2991CE70}" presName="Parent" presStyleLbl="node0" presStyleIdx="0" presStyleCnt="3" custLinFactNeighborX="-4848" custLinFactNeighborY="-56826">
        <dgm:presLayoutVars>
          <dgm:bulletEnabled val="1"/>
        </dgm:presLayoutVars>
      </dgm:prSet>
      <dgm:spPr/>
    </dgm:pt>
    <dgm:pt modelId="{E1AF9780-15F8-496A-9363-3D3A94D740D2}" type="pres">
      <dgm:prSet presAssocID="{FBE19DF7-AC84-4210-8E79-1475422E0C47}" presName="sibTrans" presStyleCnt="0"/>
      <dgm:spPr/>
    </dgm:pt>
    <dgm:pt modelId="{D39F6561-4E4B-4F53-888A-71406852F218}" type="pres">
      <dgm:prSet presAssocID="{0BCDADBF-B07C-454A-AB17-F010FB7D33B4}" presName="composite" presStyleCnt="0"/>
      <dgm:spPr/>
    </dgm:pt>
    <dgm:pt modelId="{B82CA3F4-2DB2-4DFB-893F-35109FDC237C}" type="pres">
      <dgm:prSet presAssocID="{0BCDADBF-B07C-454A-AB17-F010FB7D33B4}" presName="Image" presStyleLbl="bgShp" presStyleIdx="1" presStyleCnt="3" custLinFactNeighborX="16" custLinFactNeighborY="-426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7801A53-315D-4B0E-A599-328716D54381}" type="pres">
      <dgm:prSet presAssocID="{0BCDADBF-B07C-454A-AB17-F010FB7D33B4}" presName="Parent" presStyleLbl="node0" presStyleIdx="1" presStyleCnt="3" custLinFactNeighborX="-11405" custLinFactNeighborY="-56826">
        <dgm:presLayoutVars>
          <dgm:bulletEnabled val="1"/>
        </dgm:presLayoutVars>
      </dgm:prSet>
      <dgm:spPr/>
    </dgm:pt>
    <dgm:pt modelId="{106B4685-F2A8-4D92-9FF8-CC357347D6CF}" type="pres">
      <dgm:prSet presAssocID="{0F8D05C0-FEBC-4D11-A605-B20DAA1211E1}" presName="sibTrans" presStyleCnt="0"/>
      <dgm:spPr/>
    </dgm:pt>
    <dgm:pt modelId="{7633B6BD-0381-4DFF-8F77-ECA816DA97FE}" type="pres">
      <dgm:prSet presAssocID="{AE0B55B9-4F1F-458C-AD09-49D953AEBCF7}" presName="composite" presStyleCnt="0"/>
      <dgm:spPr/>
    </dgm:pt>
    <dgm:pt modelId="{79C0A799-39E9-4E90-8C60-0CF7D5FBBA6A}" type="pres">
      <dgm:prSet presAssocID="{AE0B55B9-4F1F-458C-AD09-49D953AEBCF7}" presName="Image" presStyleLbl="bgShp" presStyleIdx="2" presStyleCnt="3" custLinFactNeighborX="-10597" custLinFactNeighborY="-426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38165A7-5979-42C5-A900-7467543791BD}" type="pres">
      <dgm:prSet presAssocID="{AE0B55B9-4F1F-458C-AD09-49D953AEBCF7}" presName="Parent" presStyleLbl="node0" presStyleIdx="2" presStyleCnt="3" custLinFactNeighborX="-25479" custLinFactNeighborY="-56826">
        <dgm:presLayoutVars>
          <dgm:bulletEnabled val="1"/>
        </dgm:presLayoutVars>
      </dgm:prSet>
      <dgm:spPr/>
    </dgm:pt>
  </dgm:ptLst>
  <dgm:cxnLst>
    <dgm:cxn modelId="{1A9A7613-3060-401D-A408-C4183BCFFC0B}" srcId="{8DE8F8D0-2857-47DE-9708-22653AFF9E6A}" destId="{7CF3036B-E10A-4878-8E68-D16E2991CE70}" srcOrd="0" destOrd="0" parTransId="{34579B8C-CE51-42C5-8EF2-6202FC53FC61}" sibTransId="{FBE19DF7-AC84-4210-8E79-1475422E0C47}"/>
    <dgm:cxn modelId="{CA07E373-E83E-461F-8D65-1A0027365F2E}" type="presOf" srcId="{8DE8F8D0-2857-47DE-9708-22653AFF9E6A}" destId="{1C1969B4-0A6B-4F1A-8908-4CBD665FC8A2}" srcOrd="0" destOrd="0" presId="urn:microsoft.com/office/officeart/2008/layout/BendingPictureCaption"/>
    <dgm:cxn modelId="{D6F35A74-4E5B-4AE4-AB58-D86A5C4ED863}" srcId="{8DE8F8D0-2857-47DE-9708-22653AFF9E6A}" destId="{AE0B55B9-4F1F-458C-AD09-49D953AEBCF7}" srcOrd="2" destOrd="0" parTransId="{883F879E-62D2-4E4F-9A29-2CC7C2EB47D4}" sibTransId="{1509380F-671F-416B-858B-989BC93CCEE4}"/>
    <dgm:cxn modelId="{1700B675-0BFB-447A-AFB5-9468B7C08F89}" type="presOf" srcId="{0BCDADBF-B07C-454A-AB17-F010FB7D33B4}" destId="{67801A53-315D-4B0E-A599-328716D54381}" srcOrd="0" destOrd="0" presId="urn:microsoft.com/office/officeart/2008/layout/BendingPictureCaption"/>
    <dgm:cxn modelId="{4E42AF7A-BD68-4D55-B281-B5C1AC7AC54B}" type="presOf" srcId="{7CF3036B-E10A-4878-8E68-D16E2991CE70}" destId="{EED8D642-F198-4CBD-BBC0-495365C3684B}" srcOrd="0" destOrd="0" presId="urn:microsoft.com/office/officeart/2008/layout/BendingPictureCaption"/>
    <dgm:cxn modelId="{62CF72B2-8221-48A6-B478-468BEC2F9207}" type="presOf" srcId="{AE0B55B9-4F1F-458C-AD09-49D953AEBCF7}" destId="{338165A7-5979-42C5-A900-7467543791BD}" srcOrd="0" destOrd="0" presId="urn:microsoft.com/office/officeart/2008/layout/BendingPictureCaption"/>
    <dgm:cxn modelId="{665356C3-074C-4035-9E24-0F0FADD8B885}" srcId="{8DE8F8D0-2857-47DE-9708-22653AFF9E6A}" destId="{0BCDADBF-B07C-454A-AB17-F010FB7D33B4}" srcOrd="1" destOrd="0" parTransId="{626DA99E-470D-46C9-AEC4-B37FA38F20D5}" sibTransId="{0F8D05C0-FEBC-4D11-A605-B20DAA1211E1}"/>
    <dgm:cxn modelId="{5C78A786-5BA8-4CC7-BB7C-F674AD8F41D8}" type="presParOf" srcId="{1C1969B4-0A6B-4F1A-8908-4CBD665FC8A2}" destId="{EEE438EC-7351-44A8-99FD-8751BB51FB4A}" srcOrd="0" destOrd="0" presId="urn:microsoft.com/office/officeart/2008/layout/BendingPictureCaption"/>
    <dgm:cxn modelId="{D79EADB4-774E-4FAA-9F94-15A2D935FD20}" type="presParOf" srcId="{EEE438EC-7351-44A8-99FD-8751BB51FB4A}" destId="{655F8D44-EC10-4C99-B366-E785B4F26BAA}" srcOrd="0" destOrd="0" presId="urn:microsoft.com/office/officeart/2008/layout/BendingPictureCaption"/>
    <dgm:cxn modelId="{1980230E-6728-4258-BD27-A3659F51AB72}" type="presParOf" srcId="{EEE438EC-7351-44A8-99FD-8751BB51FB4A}" destId="{EED8D642-F198-4CBD-BBC0-495365C3684B}" srcOrd="1" destOrd="0" presId="urn:microsoft.com/office/officeart/2008/layout/BendingPictureCaption"/>
    <dgm:cxn modelId="{192EE25E-F2AF-4DBB-A069-1F88DD9AFF75}" type="presParOf" srcId="{1C1969B4-0A6B-4F1A-8908-4CBD665FC8A2}" destId="{E1AF9780-15F8-496A-9363-3D3A94D740D2}" srcOrd="1" destOrd="0" presId="urn:microsoft.com/office/officeart/2008/layout/BendingPictureCaption"/>
    <dgm:cxn modelId="{19D969F2-354D-4A3F-9B3A-9BDCF345E762}" type="presParOf" srcId="{1C1969B4-0A6B-4F1A-8908-4CBD665FC8A2}" destId="{D39F6561-4E4B-4F53-888A-71406852F218}" srcOrd="2" destOrd="0" presId="urn:microsoft.com/office/officeart/2008/layout/BendingPictureCaption"/>
    <dgm:cxn modelId="{87DCF7D5-1D46-4BFB-BF0A-F237544CD0FE}" type="presParOf" srcId="{D39F6561-4E4B-4F53-888A-71406852F218}" destId="{B82CA3F4-2DB2-4DFB-893F-35109FDC237C}" srcOrd="0" destOrd="0" presId="urn:microsoft.com/office/officeart/2008/layout/BendingPictureCaption"/>
    <dgm:cxn modelId="{5A6786D2-6158-41F2-9538-560818A85EEA}" type="presParOf" srcId="{D39F6561-4E4B-4F53-888A-71406852F218}" destId="{67801A53-315D-4B0E-A599-328716D54381}" srcOrd="1" destOrd="0" presId="urn:microsoft.com/office/officeart/2008/layout/BendingPictureCaption"/>
    <dgm:cxn modelId="{49DBFA9D-FE37-4F79-96D5-231C780DF689}" type="presParOf" srcId="{1C1969B4-0A6B-4F1A-8908-4CBD665FC8A2}" destId="{106B4685-F2A8-4D92-9FF8-CC357347D6CF}" srcOrd="3" destOrd="0" presId="urn:microsoft.com/office/officeart/2008/layout/BendingPictureCaption"/>
    <dgm:cxn modelId="{9454BA74-4DE3-4E49-AFE4-AF7A9F065169}" type="presParOf" srcId="{1C1969B4-0A6B-4F1A-8908-4CBD665FC8A2}" destId="{7633B6BD-0381-4DFF-8F77-ECA816DA97FE}" srcOrd="4" destOrd="0" presId="urn:microsoft.com/office/officeart/2008/layout/BendingPictureCaption"/>
    <dgm:cxn modelId="{C83F7E12-2FC5-47BC-8C11-676608B948F5}" type="presParOf" srcId="{7633B6BD-0381-4DFF-8F77-ECA816DA97FE}" destId="{79C0A799-39E9-4E90-8C60-0CF7D5FBBA6A}" srcOrd="0" destOrd="0" presId="urn:microsoft.com/office/officeart/2008/layout/BendingPictureCaption"/>
    <dgm:cxn modelId="{F4659394-13CD-41B9-A1F0-A09734733877}" type="presParOf" srcId="{7633B6BD-0381-4DFF-8F77-ECA816DA97FE}" destId="{338165A7-5979-42C5-A900-7467543791B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8BFE7-9286-44CF-A4F5-A026FDF6FA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983428-8B6F-4800-9885-93C908E67B1D}">
      <dgm:prSet/>
      <dgm:spPr/>
      <dgm:t>
        <a:bodyPr/>
        <a:lstStyle/>
        <a:p>
          <a:r>
            <a:rPr lang="hu-HU" dirty="0">
              <a:latin typeface="Palatino Linotype" panose="02040502050505030304" pitchFamily="18" charset="0"/>
            </a:rPr>
            <a:t>Hidegoldal: LNG</a:t>
          </a:r>
          <a:endParaRPr lang="en-US" dirty="0">
            <a:latin typeface="Palatino Linotype" panose="02040502050505030304" pitchFamily="18" charset="0"/>
          </a:endParaRPr>
        </a:p>
      </dgm:t>
    </dgm:pt>
    <dgm:pt modelId="{B378E327-7E96-488D-B695-AF5606B4C7CF}" type="parTrans" cxnId="{BC69E1DD-8C8C-46DE-89CD-903534808C7B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CB9C6242-9383-4822-B513-58C6A3E5374E}" type="sibTrans" cxnId="{BC69E1DD-8C8C-46DE-89CD-903534808C7B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B3CADAC1-0E4E-4B26-97E6-605BF1E23A42}">
      <dgm:prSet/>
      <dgm:spPr/>
      <dgm:t>
        <a:bodyPr/>
        <a:lstStyle/>
        <a:p>
          <a:pPr>
            <a:buFontTx/>
            <a:buNone/>
          </a:pPr>
          <a:r>
            <a:rPr lang="hu-HU" dirty="0">
              <a:latin typeface="Palatino Linotype" panose="02040502050505030304" pitchFamily="18" charset="0"/>
            </a:rPr>
            <a:t>-160 °C körüli hőmérséklet</a:t>
          </a:r>
          <a:endParaRPr lang="en-US" dirty="0">
            <a:latin typeface="Palatino Linotype" panose="02040502050505030304" pitchFamily="18" charset="0"/>
          </a:endParaRPr>
        </a:p>
      </dgm:t>
    </dgm:pt>
    <dgm:pt modelId="{F168B8D4-ADE1-4065-BE27-D768F30C1C0E}" type="parTrans" cxnId="{8A935269-DB21-48E9-9882-1C44A1E76BB2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27C586E9-E884-441E-AA0C-C1DA3623448D}" type="sibTrans" cxnId="{8A935269-DB21-48E9-9882-1C44A1E76BB2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14FAF1CA-7E00-4086-BC06-96CE539697E6}">
      <dgm:prSet/>
      <dgm:spPr/>
      <dgm:t>
        <a:bodyPr/>
        <a:lstStyle/>
        <a:p>
          <a:pPr>
            <a:buFontTx/>
            <a:buNone/>
          </a:pPr>
          <a:r>
            <a:rPr lang="hu-HU" dirty="0">
              <a:latin typeface="Palatino Linotype" panose="02040502050505030304" pitchFamily="18" charset="0"/>
            </a:rPr>
            <a:t>0,005 kg/s tömegáram</a:t>
          </a:r>
          <a:endParaRPr lang="en-US" dirty="0">
            <a:latin typeface="Palatino Linotype" panose="02040502050505030304" pitchFamily="18" charset="0"/>
          </a:endParaRPr>
        </a:p>
      </dgm:t>
    </dgm:pt>
    <dgm:pt modelId="{1CB88C74-099F-4262-984C-9754563DDA6F}" type="parTrans" cxnId="{F8244746-97B9-4F69-A549-04ED7F3A9C88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11FF71F6-A243-4348-B55D-AAE4C2776E45}" type="sibTrans" cxnId="{F8244746-97B9-4F69-A549-04ED7F3A9C88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09FD4C44-5EC0-43BB-8D79-2A53C773B82F}">
      <dgm:prSet/>
      <dgm:spPr/>
      <dgm:t>
        <a:bodyPr/>
        <a:lstStyle/>
        <a:p>
          <a:pPr>
            <a:buFontTx/>
            <a:buNone/>
          </a:pPr>
          <a:r>
            <a:rPr lang="hu-HU" dirty="0">
              <a:latin typeface="Palatino Linotype" panose="02040502050505030304" pitchFamily="18" charset="0"/>
            </a:rPr>
            <a:t>2 kW körüli elvonható hő</a:t>
          </a:r>
          <a:endParaRPr lang="en-US" dirty="0">
            <a:latin typeface="Palatino Linotype" panose="02040502050505030304" pitchFamily="18" charset="0"/>
          </a:endParaRPr>
        </a:p>
      </dgm:t>
    </dgm:pt>
    <dgm:pt modelId="{D99B61C8-8180-4594-ABB0-9CACA1E76F4B}" type="parTrans" cxnId="{90C0A3E6-5C39-4682-A8DB-213B27F5D61C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D3CE7C0F-2627-4156-B985-D671BD6EC20D}" type="sibTrans" cxnId="{90C0A3E6-5C39-4682-A8DB-213B27F5D61C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33EDB79F-34A5-4AFE-8158-07CCD5B96B22}">
      <dgm:prSet/>
      <dgm:spPr/>
      <dgm:t>
        <a:bodyPr/>
        <a:lstStyle/>
        <a:p>
          <a:r>
            <a:rPr lang="hu-HU">
              <a:latin typeface="Palatino Linotype" panose="02040502050505030304" pitchFamily="18" charset="0"/>
            </a:rPr>
            <a:t>Melegoldal: FÜSTGÁZ</a:t>
          </a:r>
          <a:endParaRPr lang="en-US">
            <a:latin typeface="Palatino Linotype" panose="02040502050505030304" pitchFamily="18" charset="0"/>
          </a:endParaRPr>
        </a:p>
      </dgm:t>
    </dgm:pt>
    <dgm:pt modelId="{7EC2B017-47F4-4DEB-9F01-12D395A32446}" type="parTrans" cxnId="{4B8D4EA1-C328-4A6E-AB8C-A82A97E8FF7B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AE8DDFDC-E246-405E-B4D9-7A53CDD2BC10}" type="sibTrans" cxnId="{4B8D4EA1-C328-4A6E-AB8C-A82A97E8FF7B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E0D8AAA3-F63F-4970-A217-36665273B949}">
      <dgm:prSet/>
      <dgm:spPr/>
      <dgm:t>
        <a:bodyPr/>
        <a:lstStyle/>
        <a:p>
          <a:pPr>
            <a:buFontTx/>
            <a:buNone/>
          </a:pPr>
          <a:r>
            <a:rPr lang="hu-HU" dirty="0">
              <a:latin typeface="Palatino Linotype" panose="02040502050505030304" pitchFamily="18" charset="0"/>
            </a:rPr>
            <a:t>350-800°C közötti hőmérséklet</a:t>
          </a:r>
          <a:endParaRPr lang="en-US" dirty="0">
            <a:latin typeface="Palatino Linotype" panose="02040502050505030304" pitchFamily="18" charset="0"/>
          </a:endParaRPr>
        </a:p>
      </dgm:t>
    </dgm:pt>
    <dgm:pt modelId="{F264E854-17A9-4E5E-9660-9C19134B678D}" type="parTrans" cxnId="{33C40F09-C9BA-4ACA-A025-AD2857F6FF8B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3DF0F074-5E48-49E7-8E65-AD971D40D912}" type="sibTrans" cxnId="{33C40F09-C9BA-4ACA-A025-AD2857F6FF8B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C839A2F6-4BA8-4E98-8504-C954C2CCE54B}">
      <dgm:prSet/>
      <dgm:spPr/>
      <dgm:t>
        <a:bodyPr/>
        <a:lstStyle/>
        <a:p>
          <a:pPr>
            <a:buFontTx/>
            <a:buNone/>
          </a:pPr>
          <a:r>
            <a:rPr lang="hu-HU" dirty="0">
              <a:latin typeface="Palatino Linotype" panose="02040502050505030304" pitchFamily="18" charset="0"/>
            </a:rPr>
            <a:t>0,103 kg/s tömegáram</a:t>
          </a:r>
          <a:endParaRPr lang="en-US" dirty="0">
            <a:latin typeface="Palatino Linotype" panose="02040502050505030304" pitchFamily="18" charset="0"/>
          </a:endParaRPr>
        </a:p>
      </dgm:t>
    </dgm:pt>
    <dgm:pt modelId="{A0DDA425-89D7-4F8C-9700-26FEC604E292}" type="parTrans" cxnId="{880B723D-3CB0-49AA-9794-D18DA4B9BCBE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F0A6B50E-1D61-406F-9CFC-E90520DE18F7}" type="sibTrans" cxnId="{880B723D-3CB0-49AA-9794-D18DA4B9BCBE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EAACE852-9095-48F3-AF0A-E83A9D8BBC1D}">
      <dgm:prSet/>
      <dgm:spPr/>
      <dgm:t>
        <a:bodyPr/>
        <a:lstStyle/>
        <a:p>
          <a:pPr>
            <a:buFontTx/>
            <a:buNone/>
          </a:pPr>
          <a:r>
            <a:rPr lang="hu-HU" dirty="0">
              <a:latin typeface="Palatino Linotype" panose="02040502050505030304" pitchFamily="18" charset="0"/>
            </a:rPr>
            <a:t>25-85 kW elméletileg bevezethető hő</a:t>
          </a:r>
          <a:endParaRPr lang="en-US" dirty="0">
            <a:latin typeface="Palatino Linotype" panose="02040502050505030304" pitchFamily="18" charset="0"/>
          </a:endParaRPr>
        </a:p>
      </dgm:t>
    </dgm:pt>
    <dgm:pt modelId="{2B7BFEBC-AA55-424D-B2AE-9868A03B6EFE}" type="parTrans" cxnId="{5738DACF-4D5B-489A-A7C3-62C79B68B295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B2F6795B-E24C-4583-AEE0-E6EEE493310F}" type="sibTrans" cxnId="{5738DACF-4D5B-489A-A7C3-62C79B68B295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17CA6585-4A7E-4993-96FB-EF71BFF1F7B9}" type="pres">
      <dgm:prSet presAssocID="{ADF8BFE7-9286-44CF-A4F5-A026FDF6FA0C}" presName="Name0" presStyleCnt="0">
        <dgm:presLayoutVars>
          <dgm:dir/>
          <dgm:animLvl val="lvl"/>
          <dgm:resizeHandles val="exact"/>
        </dgm:presLayoutVars>
      </dgm:prSet>
      <dgm:spPr/>
    </dgm:pt>
    <dgm:pt modelId="{87AA7468-B85A-4D32-B0E3-92D69A9E974D}" type="pres">
      <dgm:prSet presAssocID="{DD983428-8B6F-4800-9885-93C908E67B1D}" presName="linNode" presStyleCnt="0"/>
      <dgm:spPr/>
    </dgm:pt>
    <dgm:pt modelId="{F54474DB-A016-4E3F-98EF-C152F36CC983}" type="pres">
      <dgm:prSet presAssocID="{DD983428-8B6F-4800-9885-93C908E67B1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36A3D8D-EE05-439A-BB9A-F3A85109D2EB}" type="pres">
      <dgm:prSet presAssocID="{DD983428-8B6F-4800-9885-93C908E67B1D}" presName="descendantText" presStyleLbl="alignAccFollowNode1" presStyleIdx="0" presStyleCnt="2">
        <dgm:presLayoutVars>
          <dgm:bulletEnabled val="1"/>
        </dgm:presLayoutVars>
      </dgm:prSet>
      <dgm:spPr/>
    </dgm:pt>
    <dgm:pt modelId="{54265764-8DC4-4EDA-898C-5565F2985FC8}" type="pres">
      <dgm:prSet presAssocID="{CB9C6242-9383-4822-B513-58C6A3E5374E}" presName="sp" presStyleCnt="0"/>
      <dgm:spPr/>
    </dgm:pt>
    <dgm:pt modelId="{ED138884-7669-4A7A-ACCB-CE8EB9539675}" type="pres">
      <dgm:prSet presAssocID="{33EDB79F-34A5-4AFE-8158-07CCD5B96B22}" presName="linNode" presStyleCnt="0"/>
      <dgm:spPr/>
    </dgm:pt>
    <dgm:pt modelId="{C0545172-7E29-4864-BF1A-5E07D70E74B7}" type="pres">
      <dgm:prSet presAssocID="{33EDB79F-34A5-4AFE-8158-07CCD5B96B2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7480BFF-C942-457A-9D10-424E6DE15A76}" type="pres">
      <dgm:prSet presAssocID="{33EDB79F-34A5-4AFE-8158-07CCD5B96B2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3C40F09-C9BA-4ACA-A025-AD2857F6FF8B}" srcId="{33EDB79F-34A5-4AFE-8158-07CCD5B96B22}" destId="{E0D8AAA3-F63F-4970-A217-36665273B949}" srcOrd="0" destOrd="0" parTransId="{F264E854-17A9-4E5E-9660-9C19134B678D}" sibTransId="{3DF0F074-5E48-49E7-8E65-AD971D40D912}"/>
    <dgm:cxn modelId="{1876842D-F50B-4C98-A127-957D2166C3A8}" type="presOf" srcId="{EAACE852-9095-48F3-AF0A-E83A9D8BBC1D}" destId="{E7480BFF-C942-457A-9D10-424E6DE15A76}" srcOrd="0" destOrd="2" presId="urn:microsoft.com/office/officeart/2005/8/layout/vList5"/>
    <dgm:cxn modelId="{880B723D-3CB0-49AA-9794-D18DA4B9BCBE}" srcId="{33EDB79F-34A5-4AFE-8158-07CCD5B96B22}" destId="{C839A2F6-4BA8-4E98-8504-C954C2CCE54B}" srcOrd="1" destOrd="0" parTransId="{A0DDA425-89D7-4F8C-9700-26FEC604E292}" sibTransId="{F0A6B50E-1D61-406F-9CFC-E90520DE18F7}"/>
    <dgm:cxn modelId="{FF0E9064-0B4F-4867-B598-2BBCA0C3D8B3}" type="presOf" srcId="{33EDB79F-34A5-4AFE-8158-07CCD5B96B22}" destId="{C0545172-7E29-4864-BF1A-5E07D70E74B7}" srcOrd="0" destOrd="0" presId="urn:microsoft.com/office/officeart/2005/8/layout/vList5"/>
    <dgm:cxn modelId="{7CE52846-D406-4204-BE19-C59A7D018887}" type="presOf" srcId="{ADF8BFE7-9286-44CF-A4F5-A026FDF6FA0C}" destId="{17CA6585-4A7E-4993-96FB-EF71BFF1F7B9}" srcOrd="0" destOrd="0" presId="urn:microsoft.com/office/officeart/2005/8/layout/vList5"/>
    <dgm:cxn modelId="{F8244746-97B9-4F69-A549-04ED7F3A9C88}" srcId="{DD983428-8B6F-4800-9885-93C908E67B1D}" destId="{14FAF1CA-7E00-4086-BC06-96CE539697E6}" srcOrd="1" destOrd="0" parTransId="{1CB88C74-099F-4262-984C-9754563DDA6F}" sibTransId="{11FF71F6-A243-4348-B55D-AAE4C2776E45}"/>
    <dgm:cxn modelId="{8A935269-DB21-48E9-9882-1C44A1E76BB2}" srcId="{DD983428-8B6F-4800-9885-93C908E67B1D}" destId="{B3CADAC1-0E4E-4B26-97E6-605BF1E23A42}" srcOrd="0" destOrd="0" parTransId="{F168B8D4-ADE1-4065-BE27-D768F30C1C0E}" sibTransId="{27C586E9-E884-441E-AA0C-C1DA3623448D}"/>
    <dgm:cxn modelId="{4B8D4EA1-C328-4A6E-AB8C-A82A97E8FF7B}" srcId="{ADF8BFE7-9286-44CF-A4F5-A026FDF6FA0C}" destId="{33EDB79F-34A5-4AFE-8158-07CCD5B96B22}" srcOrd="1" destOrd="0" parTransId="{7EC2B017-47F4-4DEB-9F01-12D395A32446}" sibTransId="{AE8DDFDC-E246-405E-B4D9-7A53CDD2BC10}"/>
    <dgm:cxn modelId="{72D849A5-687D-4528-8A21-548D11E1EED6}" type="presOf" srcId="{14FAF1CA-7E00-4086-BC06-96CE539697E6}" destId="{E36A3D8D-EE05-439A-BB9A-F3A85109D2EB}" srcOrd="0" destOrd="1" presId="urn:microsoft.com/office/officeart/2005/8/layout/vList5"/>
    <dgm:cxn modelId="{B27D24A7-00F4-417F-AED7-CDD7A41A3342}" type="presOf" srcId="{DD983428-8B6F-4800-9885-93C908E67B1D}" destId="{F54474DB-A016-4E3F-98EF-C152F36CC983}" srcOrd="0" destOrd="0" presId="urn:microsoft.com/office/officeart/2005/8/layout/vList5"/>
    <dgm:cxn modelId="{5738DACF-4D5B-489A-A7C3-62C79B68B295}" srcId="{33EDB79F-34A5-4AFE-8158-07CCD5B96B22}" destId="{EAACE852-9095-48F3-AF0A-E83A9D8BBC1D}" srcOrd="2" destOrd="0" parTransId="{2B7BFEBC-AA55-424D-B2AE-9868A03B6EFE}" sibTransId="{B2F6795B-E24C-4583-AEE0-E6EEE493310F}"/>
    <dgm:cxn modelId="{687970DC-10EF-40DB-81CF-6AE1DEFA8121}" type="presOf" srcId="{09FD4C44-5EC0-43BB-8D79-2A53C773B82F}" destId="{E36A3D8D-EE05-439A-BB9A-F3A85109D2EB}" srcOrd="0" destOrd="2" presId="urn:microsoft.com/office/officeart/2005/8/layout/vList5"/>
    <dgm:cxn modelId="{5E1E28DD-E992-47D5-B94B-D4FAA4F68922}" type="presOf" srcId="{C839A2F6-4BA8-4E98-8504-C954C2CCE54B}" destId="{E7480BFF-C942-457A-9D10-424E6DE15A76}" srcOrd="0" destOrd="1" presId="urn:microsoft.com/office/officeart/2005/8/layout/vList5"/>
    <dgm:cxn modelId="{BC69E1DD-8C8C-46DE-89CD-903534808C7B}" srcId="{ADF8BFE7-9286-44CF-A4F5-A026FDF6FA0C}" destId="{DD983428-8B6F-4800-9885-93C908E67B1D}" srcOrd="0" destOrd="0" parTransId="{B378E327-7E96-488D-B695-AF5606B4C7CF}" sibTransId="{CB9C6242-9383-4822-B513-58C6A3E5374E}"/>
    <dgm:cxn modelId="{90C0A3E6-5C39-4682-A8DB-213B27F5D61C}" srcId="{DD983428-8B6F-4800-9885-93C908E67B1D}" destId="{09FD4C44-5EC0-43BB-8D79-2A53C773B82F}" srcOrd="2" destOrd="0" parTransId="{D99B61C8-8180-4594-ABB0-9CACA1E76F4B}" sibTransId="{D3CE7C0F-2627-4156-B985-D671BD6EC20D}"/>
    <dgm:cxn modelId="{63750BF0-8C47-4D9E-B40A-572B22950E2D}" type="presOf" srcId="{B3CADAC1-0E4E-4B26-97E6-605BF1E23A42}" destId="{E36A3D8D-EE05-439A-BB9A-F3A85109D2EB}" srcOrd="0" destOrd="0" presId="urn:microsoft.com/office/officeart/2005/8/layout/vList5"/>
    <dgm:cxn modelId="{3ADF52F7-D769-47E3-84EC-44E6FD6DEA65}" type="presOf" srcId="{E0D8AAA3-F63F-4970-A217-36665273B949}" destId="{E7480BFF-C942-457A-9D10-424E6DE15A76}" srcOrd="0" destOrd="0" presId="urn:microsoft.com/office/officeart/2005/8/layout/vList5"/>
    <dgm:cxn modelId="{731C7836-276B-4194-9F42-BFFB951ABE2B}" type="presParOf" srcId="{17CA6585-4A7E-4993-96FB-EF71BFF1F7B9}" destId="{87AA7468-B85A-4D32-B0E3-92D69A9E974D}" srcOrd="0" destOrd="0" presId="urn:microsoft.com/office/officeart/2005/8/layout/vList5"/>
    <dgm:cxn modelId="{6FA29568-256C-4E46-A93C-6E41A7CE0BAA}" type="presParOf" srcId="{87AA7468-B85A-4D32-B0E3-92D69A9E974D}" destId="{F54474DB-A016-4E3F-98EF-C152F36CC983}" srcOrd="0" destOrd="0" presId="urn:microsoft.com/office/officeart/2005/8/layout/vList5"/>
    <dgm:cxn modelId="{7CDA7C43-32AC-461C-8409-487118022315}" type="presParOf" srcId="{87AA7468-B85A-4D32-B0E3-92D69A9E974D}" destId="{E36A3D8D-EE05-439A-BB9A-F3A85109D2EB}" srcOrd="1" destOrd="0" presId="urn:microsoft.com/office/officeart/2005/8/layout/vList5"/>
    <dgm:cxn modelId="{0523AC9E-864A-45F2-825A-A9CAB4E11943}" type="presParOf" srcId="{17CA6585-4A7E-4993-96FB-EF71BFF1F7B9}" destId="{54265764-8DC4-4EDA-898C-5565F2985FC8}" srcOrd="1" destOrd="0" presId="urn:microsoft.com/office/officeart/2005/8/layout/vList5"/>
    <dgm:cxn modelId="{ABB9CC4F-D315-4B6E-AB78-255C9B56D304}" type="presParOf" srcId="{17CA6585-4A7E-4993-96FB-EF71BFF1F7B9}" destId="{ED138884-7669-4A7A-ACCB-CE8EB9539675}" srcOrd="2" destOrd="0" presId="urn:microsoft.com/office/officeart/2005/8/layout/vList5"/>
    <dgm:cxn modelId="{1D4932CD-F397-4535-9119-7CDC2DEAF807}" type="presParOf" srcId="{ED138884-7669-4A7A-ACCB-CE8EB9539675}" destId="{C0545172-7E29-4864-BF1A-5E07D70E74B7}" srcOrd="0" destOrd="0" presId="urn:microsoft.com/office/officeart/2005/8/layout/vList5"/>
    <dgm:cxn modelId="{B778497F-A47B-4256-A1A2-3C41E98C8AAF}" type="presParOf" srcId="{ED138884-7669-4A7A-ACCB-CE8EB9539675}" destId="{E7480BFF-C942-457A-9D10-424E6DE15A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70CA4-245C-4E16-BC59-043933C7CD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2C14D9-77F1-4963-A4D2-BBE6B9E5366D}">
      <dgm:prSet/>
      <dgm:spPr/>
      <dgm:t>
        <a:bodyPr/>
        <a:lstStyle/>
        <a:p>
          <a:r>
            <a:rPr lang="hu-HU" dirty="0">
              <a:latin typeface="Palatino Linotype" panose="02040502050505030304" pitchFamily="18" charset="0"/>
            </a:rPr>
            <a:t>toluol</a:t>
          </a:r>
          <a:endParaRPr lang="en-US" dirty="0">
            <a:latin typeface="Palatino Linotype" panose="02040502050505030304" pitchFamily="18" charset="0"/>
          </a:endParaRPr>
        </a:p>
      </dgm:t>
    </dgm:pt>
    <dgm:pt modelId="{62E04559-81A7-4D46-AD5C-880C9AE59010}" type="parTrans" cxnId="{0F9B5F5F-83F6-4030-9300-D3CD925434A1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49796539-5E91-486E-BA3F-6C00752AF869}" type="sibTrans" cxnId="{0F9B5F5F-83F6-4030-9300-D3CD925434A1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48BB4C0B-CBBE-4047-A7C4-9F2ADF6AB962}">
      <dgm:prSet/>
      <dgm:spPr/>
      <dgm:t>
        <a:bodyPr/>
        <a:lstStyle/>
        <a:p>
          <a:r>
            <a:rPr lang="hu-HU">
              <a:latin typeface="Palatino Linotype" panose="02040502050505030304" pitchFamily="18" charset="0"/>
            </a:rPr>
            <a:t>1-butanol</a:t>
          </a:r>
          <a:endParaRPr lang="en-US">
            <a:latin typeface="Palatino Linotype" panose="02040502050505030304" pitchFamily="18" charset="0"/>
          </a:endParaRPr>
        </a:p>
      </dgm:t>
    </dgm:pt>
    <dgm:pt modelId="{DA800AE3-1937-4ED2-A8E7-23764DCF8202}" type="parTrans" cxnId="{C900C0C2-445A-4175-99B2-2C0A7889531A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2235B2CC-BD2A-49E7-A9E5-B6CAC96982A6}" type="sibTrans" cxnId="{C900C0C2-445A-4175-99B2-2C0A7889531A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7F87090E-7FFB-4ABC-8CCD-40F4FA83ECA2}">
      <dgm:prSet/>
      <dgm:spPr/>
      <dgm:t>
        <a:bodyPr/>
        <a:lstStyle/>
        <a:p>
          <a:r>
            <a:rPr lang="hu-HU">
              <a:latin typeface="Palatino Linotype" panose="02040502050505030304" pitchFamily="18" charset="0"/>
            </a:rPr>
            <a:t>benzol</a:t>
          </a:r>
          <a:endParaRPr lang="en-US">
            <a:latin typeface="Palatino Linotype" panose="02040502050505030304" pitchFamily="18" charset="0"/>
          </a:endParaRPr>
        </a:p>
      </dgm:t>
    </dgm:pt>
    <dgm:pt modelId="{122B716D-D02F-4F7B-A962-F0C2DB330F54}" type="parTrans" cxnId="{56280416-EA42-4EC3-9974-EAD8A874465C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48010727-0380-4FBE-891C-2ABE4D7F1535}" type="sibTrans" cxnId="{56280416-EA42-4EC3-9974-EAD8A874465C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C4A02847-BB61-483B-8E31-5944D04F3F97}">
      <dgm:prSet/>
      <dgm:spPr/>
      <dgm:t>
        <a:bodyPr/>
        <a:lstStyle/>
        <a:p>
          <a:r>
            <a:rPr lang="hu-HU">
              <a:latin typeface="Palatino Linotype" panose="02040502050505030304" pitchFamily="18" charset="0"/>
            </a:rPr>
            <a:t>ciklohexán</a:t>
          </a:r>
          <a:endParaRPr lang="en-US">
            <a:latin typeface="Palatino Linotype" panose="02040502050505030304" pitchFamily="18" charset="0"/>
          </a:endParaRPr>
        </a:p>
      </dgm:t>
    </dgm:pt>
    <dgm:pt modelId="{8D903CEF-2C5C-442B-9C83-F28F249C9A80}" type="parTrans" cxnId="{7AC47BD3-224E-40B7-B2A6-EF4E002E9A07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3AEDF172-012F-420C-B6D7-2C19B7B7D823}" type="sibTrans" cxnId="{7AC47BD3-224E-40B7-B2A6-EF4E002E9A07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333E40C4-58D2-4341-8D21-0552C993EF9C}">
      <dgm:prSet/>
      <dgm:spPr/>
      <dgm:t>
        <a:bodyPr/>
        <a:lstStyle/>
        <a:p>
          <a:r>
            <a:rPr lang="hu-HU" dirty="0" err="1">
              <a:latin typeface="Palatino Linotype" panose="02040502050505030304" pitchFamily="18" charset="0"/>
            </a:rPr>
            <a:t>hexafluorobenzol</a:t>
          </a:r>
          <a:endParaRPr lang="en-US" dirty="0">
            <a:latin typeface="Palatino Linotype" panose="02040502050505030304" pitchFamily="18" charset="0"/>
          </a:endParaRPr>
        </a:p>
      </dgm:t>
    </dgm:pt>
    <dgm:pt modelId="{9AF988EC-1EBE-4A84-ABC9-0A42A4A99B15}" type="parTrans" cxnId="{3787310D-C866-4564-B0D0-9C6EF47A5E90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5CBDBD3A-4EC6-4121-AFF8-2FA6D7DD001B}" type="sibTrans" cxnId="{3787310D-C866-4564-B0D0-9C6EF47A5E90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6DFC9295-AC83-44D9-9114-356F5F0A19C5}">
      <dgm:prSet/>
      <dgm:spPr/>
      <dgm:t>
        <a:bodyPr/>
        <a:lstStyle/>
        <a:p>
          <a:r>
            <a:rPr lang="hu-HU">
              <a:latin typeface="Palatino Linotype" panose="02040502050505030304" pitchFamily="18" charset="0"/>
            </a:rPr>
            <a:t>r245fa</a:t>
          </a:r>
          <a:endParaRPr lang="en-US">
            <a:latin typeface="Palatino Linotype" panose="02040502050505030304" pitchFamily="18" charset="0"/>
          </a:endParaRPr>
        </a:p>
      </dgm:t>
    </dgm:pt>
    <dgm:pt modelId="{96797D4F-B05F-48CC-A54C-8CE241656A0D}" type="parTrans" cxnId="{97E87B03-4070-4CA6-B024-A07BACAB6490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5E432F99-3EF9-4686-9B2B-E564A4B6072D}" type="sibTrans" cxnId="{97E87B03-4070-4CA6-B024-A07BACAB6490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1738E0D3-B2EA-4CA1-AB2C-93F3498E16B5}">
      <dgm:prSet/>
      <dgm:spPr/>
      <dgm:t>
        <a:bodyPr/>
        <a:lstStyle/>
        <a:p>
          <a:r>
            <a:rPr lang="hu-HU">
              <a:latin typeface="Palatino Linotype" panose="02040502050505030304" pitchFamily="18" charset="0"/>
            </a:rPr>
            <a:t>r114</a:t>
          </a:r>
          <a:endParaRPr lang="en-US">
            <a:latin typeface="Palatino Linotype" panose="02040502050505030304" pitchFamily="18" charset="0"/>
          </a:endParaRPr>
        </a:p>
      </dgm:t>
    </dgm:pt>
    <dgm:pt modelId="{46243625-2C67-4841-9994-8979103EBFB2}" type="parTrans" cxnId="{6547E43D-B934-44A6-88CC-8F024A535253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62179F68-B81B-49A6-9E6F-C4A5858C516F}" type="sibTrans" cxnId="{6547E43D-B934-44A6-88CC-8F024A535253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E9717146-9A3F-43EC-8713-1396B5937543}">
      <dgm:prSet/>
      <dgm:spPr/>
      <dgm:t>
        <a:bodyPr/>
        <a:lstStyle/>
        <a:p>
          <a:r>
            <a:rPr lang="hu-HU">
              <a:latin typeface="Palatino Linotype" panose="02040502050505030304" pitchFamily="18" charset="0"/>
            </a:rPr>
            <a:t>n-pentán</a:t>
          </a:r>
          <a:endParaRPr lang="en-US">
            <a:latin typeface="Palatino Linotype" panose="02040502050505030304" pitchFamily="18" charset="0"/>
          </a:endParaRPr>
        </a:p>
      </dgm:t>
    </dgm:pt>
    <dgm:pt modelId="{C2AF34D6-1878-4EA8-BD9C-819EF0A5D3EA}" type="parTrans" cxnId="{2B183362-615D-4F2E-9E0C-7C981625FE77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78489AFE-3315-4D22-9C57-77D00A6970F2}" type="sibTrans" cxnId="{2B183362-615D-4F2E-9E0C-7C981625FE77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5E0FC61E-D278-49DA-AFD1-29672CFF2F2D}">
      <dgm:prSet/>
      <dgm:spPr/>
      <dgm:t>
        <a:bodyPr/>
        <a:lstStyle/>
        <a:p>
          <a:r>
            <a:rPr lang="hu-HU">
              <a:latin typeface="Palatino Linotype" panose="02040502050505030304" pitchFamily="18" charset="0"/>
            </a:rPr>
            <a:t>n-hexán</a:t>
          </a:r>
          <a:endParaRPr lang="en-US">
            <a:latin typeface="Palatino Linotype" panose="02040502050505030304" pitchFamily="18" charset="0"/>
          </a:endParaRPr>
        </a:p>
      </dgm:t>
    </dgm:pt>
    <dgm:pt modelId="{D99457CA-2607-4072-8841-2326C36FBE42}" type="parTrans" cxnId="{C68A36A1-67DC-4041-8E3E-453358E6E213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A52CFB72-E3E0-468B-BCD3-8D2F1B9D9DA9}" type="sibTrans" cxnId="{C68A36A1-67DC-4041-8E3E-453358E6E213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4B8C8DC7-8BD1-4D5B-BA97-805148E1C493}">
      <dgm:prSet/>
      <dgm:spPr/>
      <dgm:t>
        <a:bodyPr/>
        <a:lstStyle/>
        <a:p>
          <a:r>
            <a:rPr lang="hu-HU">
              <a:latin typeface="Palatino Linotype" panose="02040502050505030304" pitchFamily="18" charset="0"/>
            </a:rPr>
            <a:t>n-heptán</a:t>
          </a:r>
          <a:endParaRPr lang="en-US">
            <a:latin typeface="Palatino Linotype" panose="02040502050505030304" pitchFamily="18" charset="0"/>
          </a:endParaRPr>
        </a:p>
      </dgm:t>
    </dgm:pt>
    <dgm:pt modelId="{36B5FAF3-FA24-4945-B5A8-22DDF0ADB97B}" type="parTrans" cxnId="{B4B67328-69E1-4CC1-9511-31739C080E8A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F007B7AB-FCFE-4315-8D5D-9F6B6ADD55AE}" type="sibTrans" cxnId="{B4B67328-69E1-4CC1-9511-31739C080E8A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669A13E4-4DF7-4108-9A59-DBA71340E591}">
      <dgm:prSet/>
      <dgm:spPr/>
      <dgm:t>
        <a:bodyPr/>
        <a:lstStyle/>
        <a:p>
          <a:r>
            <a:rPr lang="hu-HU" dirty="0" err="1">
              <a:latin typeface="Palatino Linotype" panose="02040502050505030304" pitchFamily="18" charset="0"/>
            </a:rPr>
            <a:t>izopentán</a:t>
          </a:r>
          <a:endParaRPr lang="en-US" dirty="0">
            <a:latin typeface="Palatino Linotype" panose="02040502050505030304" pitchFamily="18" charset="0"/>
          </a:endParaRPr>
        </a:p>
      </dgm:t>
    </dgm:pt>
    <dgm:pt modelId="{8A069F9B-19EA-48F9-A85C-F0BEB03FC03F}" type="parTrans" cxnId="{A2634D38-A8D1-4352-89D8-DF0611D6196E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9CBCE3AE-BEA6-4BBD-88B9-4CB896163C1F}" type="sibTrans" cxnId="{A2634D38-A8D1-4352-89D8-DF0611D6196E}">
      <dgm:prSet/>
      <dgm:spPr/>
      <dgm:t>
        <a:bodyPr/>
        <a:lstStyle/>
        <a:p>
          <a:endParaRPr lang="en-US">
            <a:latin typeface="Palatino Linotype" panose="02040502050505030304" pitchFamily="18" charset="0"/>
          </a:endParaRPr>
        </a:p>
      </dgm:t>
    </dgm:pt>
    <dgm:pt modelId="{2EE942C5-5334-4BC8-AB0A-ABF0932A8C79}" type="pres">
      <dgm:prSet presAssocID="{65170CA4-245C-4E16-BC59-043933C7CDE7}" presName="linear" presStyleCnt="0">
        <dgm:presLayoutVars>
          <dgm:animLvl val="lvl"/>
          <dgm:resizeHandles val="exact"/>
        </dgm:presLayoutVars>
      </dgm:prSet>
      <dgm:spPr/>
    </dgm:pt>
    <dgm:pt modelId="{F627F01A-FDD4-4A3E-B07B-A1873D908EDE}" type="pres">
      <dgm:prSet presAssocID="{F22C14D9-77F1-4963-A4D2-BBE6B9E5366D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952A8280-1F11-4B5E-9FFD-E5D147F1D15A}" type="pres">
      <dgm:prSet presAssocID="{49796539-5E91-486E-BA3F-6C00752AF869}" presName="spacer" presStyleCnt="0"/>
      <dgm:spPr/>
    </dgm:pt>
    <dgm:pt modelId="{64624BA4-A7C2-409D-9502-CE91529F2757}" type="pres">
      <dgm:prSet presAssocID="{48BB4C0B-CBBE-4047-A7C4-9F2ADF6AB962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434173A6-521B-4000-9563-1519E179FE3B}" type="pres">
      <dgm:prSet presAssocID="{2235B2CC-BD2A-49E7-A9E5-B6CAC96982A6}" presName="spacer" presStyleCnt="0"/>
      <dgm:spPr/>
    </dgm:pt>
    <dgm:pt modelId="{A0A57C23-FF1F-46B7-9F78-B6AE8EF9725C}" type="pres">
      <dgm:prSet presAssocID="{7F87090E-7FFB-4ABC-8CCD-40F4FA83ECA2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B6F7949C-209E-4261-B71D-60FD29BE5423}" type="pres">
      <dgm:prSet presAssocID="{48010727-0380-4FBE-891C-2ABE4D7F1535}" presName="spacer" presStyleCnt="0"/>
      <dgm:spPr/>
    </dgm:pt>
    <dgm:pt modelId="{00D206E1-7E03-4E49-8368-9950A17F4BF0}" type="pres">
      <dgm:prSet presAssocID="{C4A02847-BB61-483B-8E31-5944D04F3F97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3933014F-8215-4100-B89E-5D0FBF5EF015}" type="pres">
      <dgm:prSet presAssocID="{3AEDF172-012F-420C-B6D7-2C19B7B7D823}" presName="spacer" presStyleCnt="0"/>
      <dgm:spPr/>
    </dgm:pt>
    <dgm:pt modelId="{3C6E4A91-34AC-4D0A-8EEC-4A7BE006654B}" type="pres">
      <dgm:prSet presAssocID="{333E40C4-58D2-4341-8D21-0552C993EF9C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F861C753-BCE4-4171-98A9-ADC034DE29BE}" type="pres">
      <dgm:prSet presAssocID="{5CBDBD3A-4EC6-4121-AFF8-2FA6D7DD001B}" presName="spacer" presStyleCnt="0"/>
      <dgm:spPr/>
    </dgm:pt>
    <dgm:pt modelId="{F584574B-496C-4CDF-A502-603D1658707E}" type="pres">
      <dgm:prSet presAssocID="{6DFC9295-AC83-44D9-9114-356F5F0A19C5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3794F537-44C5-4424-9E75-7DB1475969DB}" type="pres">
      <dgm:prSet presAssocID="{5E432F99-3EF9-4686-9B2B-E564A4B6072D}" presName="spacer" presStyleCnt="0"/>
      <dgm:spPr/>
    </dgm:pt>
    <dgm:pt modelId="{CFF2112C-43D7-43A5-8451-F4AA87EEC8ED}" type="pres">
      <dgm:prSet presAssocID="{1738E0D3-B2EA-4CA1-AB2C-93F3498E16B5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1B8069A1-5344-4129-B436-C01AD1137CD3}" type="pres">
      <dgm:prSet presAssocID="{62179F68-B81B-49A6-9E6F-C4A5858C516F}" presName="spacer" presStyleCnt="0"/>
      <dgm:spPr/>
    </dgm:pt>
    <dgm:pt modelId="{6535AD45-39CA-48CF-B74C-B19137EB5FB4}" type="pres">
      <dgm:prSet presAssocID="{E9717146-9A3F-43EC-8713-1396B5937543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DE356530-F080-4F62-8B74-6CD34FCB231A}" type="pres">
      <dgm:prSet presAssocID="{78489AFE-3315-4D22-9C57-77D00A6970F2}" presName="spacer" presStyleCnt="0"/>
      <dgm:spPr/>
    </dgm:pt>
    <dgm:pt modelId="{B9769646-671B-4934-BE80-FE724050AE8F}" type="pres">
      <dgm:prSet presAssocID="{5E0FC61E-D278-49DA-AFD1-29672CFF2F2D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6AF0238D-5FB4-4542-9EB7-499F537B9D55}" type="pres">
      <dgm:prSet presAssocID="{A52CFB72-E3E0-468B-BCD3-8D2F1B9D9DA9}" presName="spacer" presStyleCnt="0"/>
      <dgm:spPr/>
    </dgm:pt>
    <dgm:pt modelId="{C604A52F-5EDA-456E-92AE-DFA02B54B355}" type="pres">
      <dgm:prSet presAssocID="{4B8C8DC7-8BD1-4D5B-BA97-805148E1C493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8064166F-04E2-43D8-9B76-5AAFD202C97B}" type="pres">
      <dgm:prSet presAssocID="{F007B7AB-FCFE-4315-8D5D-9F6B6ADD55AE}" presName="spacer" presStyleCnt="0"/>
      <dgm:spPr/>
    </dgm:pt>
    <dgm:pt modelId="{8A145014-970A-4ECF-AEF0-618C320C8DE8}" type="pres">
      <dgm:prSet presAssocID="{669A13E4-4DF7-4108-9A59-DBA71340E591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97E87B03-4070-4CA6-B024-A07BACAB6490}" srcId="{65170CA4-245C-4E16-BC59-043933C7CDE7}" destId="{6DFC9295-AC83-44D9-9114-356F5F0A19C5}" srcOrd="5" destOrd="0" parTransId="{96797D4F-B05F-48CC-A54C-8CE241656A0D}" sibTransId="{5E432F99-3EF9-4686-9B2B-E564A4B6072D}"/>
    <dgm:cxn modelId="{3787310D-C866-4564-B0D0-9C6EF47A5E90}" srcId="{65170CA4-245C-4E16-BC59-043933C7CDE7}" destId="{333E40C4-58D2-4341-8D21-0552C993EF9C}" srcOrd="4" destOrd="0" parTransId="{9AF988EC-1EBE-4A84-ABC9-0A42A4A99B15}" sibTransId="{5CBDBD3A-4EC6-4121-AFF8-2FA6D7DD001B}"/>
    <dgm:cxn modelId="{DD9B460E-E047-4E45-844D-98B2EAB55194}" type="presOf" srcId="{E9717146-9A3F-43EC-8713-1396B5937543}" destId="{6535AD45-39CA-48CF-B74C-B19137EB5FB4}" srcOrd="0" destOrd="0" presId="urn:microsoft.com/office/officeart/2005/8/layout/vList2"/>
    <dgm:cxn modelId="{56280416-EA42-4EC3-9974-EAD8A874465C}" srcId="{65170CA4-245C-4E16-BC59-043933C7CDE7}" destId="{7F87090E-7FFB-4ABC-8CCD-40F4FA83ECA2}" srcOrd="2" destOrd="0" parTransId="{122B716D-D02F-4F7B-A962-F0C2DB330F54}" sibTransId="{48010727-0380-4FBE-891C-2ABE4D7F1535}"/>
    <dgm:cxn modelId="{051A9726-392A-4FF3-9BA4-2B9967CFC76A}" type="presOf" srcId="{48BB4C0B-CBBE-4047-A7C4-9F2ADF6AB962}" destId="{64624BA4-A7C2-409D-9502-CE91529F2757}" srcOrd="0" destOrd="0" presId="urn:microsoft.com/office/officeart/2005/8/layout/vList2"/>
    <dgm:cxn modelId="{B4B67328-69E1-4CC1-9511-31739C080E8A}" srcId="{65170CA4-245C-4E16-BC59-043933C7CDE7}" destId="{4B8C8DC7-8BD1-4D5B-BA97-805148E1C493}" srcOrd="9" destOrd="0" parTransId="{36B5FAF3-FA24-4945-B5A8-22DDF0ADB97B}" sibTransId="{F007B7AB-FCFE-4315-8D5D-9F6B6ADD55AE}"/>
    <dgm:cxn modelId="{FF6D242A-2F7E-450E-98D5-B9856ECE5C22}" type="presOf" srcId="{65170CA4-245C-4E16-BC59-043933C7CDE7}" destId="{2EE942C5-5334-4BC8-AB0A-ABF0932A8C79}" srcOrd="0" destOrd="0" presId="urn:microsoft.com/office/officeart/2005/8/layout/vList2"/>
    <dgm:cxn modelId="{A2634D38-A8D1-4352-89D8-DF0611D6196E}" srcId="{65170CA4-245C-4E16-BC59-043933C7CDE7}" destId="{669A13E4-4DF7-4108-9A59-DBA71340E591}" srcOrd="10" destOrd="0" parTransId="{8A069F9B-19EA-48F9-A85C-F0BEB03FC03F}" sibTransId="{9CBCE3AE-BEA6-4BBD-88B9-4CB896163C1F}"/>
    <dgm:cxn modelId="{6547E43D-B934-44A6-88CC-8F024A535253}" srcId="{65170CA4-245C-4E16-BC59-043933C7CDE7}" destId="{1738E0D3-B2EA-4CA1-AB2C-93F3498E16B5}" srcOrd="6" destOrd="0" parTransId="{46243625-2C67-4841-9994-8979103EBFB2}" sibTransId="{62179F68-B81B-49A6-9E6F-C4A5858C516F}"/>
    <dgm:cxn modelId="{0F9B5F5F-83F6-4030-9300-D3CD925434A1}" srcId="{65170CA4-245C-4E16-BC59-043933C7CDE7}" destId="{F22C14D9-77F1-4963-A4D2-BBE6B9E5366D}" srcOrd="0" destOrd="0" parTransId="{62E04559-81A7-4D46-AD5C-880C9AE59010}" sibTransId="{49796539-5E91-486E-BA3F-6C00752AF869}"/>
    <dgm:cxn modelId="{E4AEFC5F-70DE-40EA-8D79-51F25B0FD9D2}" type="presOf" srcId="{6DFC9295-AC83-44D9-9114-356F5F0A19C5}" destId="{F584574B-496C-4CDF-A502-603D1658707E}" srcOrd="0" destOrd="0" presId="urn:microsoft.com/office/officeart/2005/8/layout/vList2"/>
    <dgm:cxn modelId="{2B183362-615D-4F2E-9E0C-7C981625FE77}" srcId="{65170CA4-245C-4E16-BC59-043933C7CDE7}" destId="{E9717146-9A3F-43EC-8713-1396B5937543}" srcOrd="7" destOrd="0" parTransId="{C2AF34D6-1878-4EA8-BD9C-819EF0A5D3EA}" sibTransId="{78489AFE-3315-4D22-9C57-77D00A6970F2}"/>
    <dgm:cxn modelId="{B109BE59-B46F-436D-AFEB-D948DE06F4D1}" type="presOf" srcId="{F22C14D9-77F1-4963-A4D2-BBE6B9E5366D}" destId="{F627F01A-FDD4-4A3E-B07B-A1873D908EDE}" srcOrd="0" destOrd="0" presId="urn:microsoft.com/office/officeart/2005/8/layout/vList2"/>
    <dgm:cxn modelId="{71EB2F8A-5AFA-4500-B7C3-F4800EC06140}" type="presOf" srcId="{4B8C8DC7-8BD1-4D5B-BA97-805148E1C493}" destId="{C604A52F-5EDA-456E-92AE-DFA02B54B355}" srcOrd="0" destOrd="0" presId="urn:microsoft.com/office/officeart/2005/8/layout/vList2"/>
    <dgm:cxn modelId="{A8C5BD98-4ACD-4189-967C-92637815EEB1}" type="presOf" srcId="{669A13E4-4DF7-4108-9A59-DBA71340E591}" destId="{8A145014-970A-4ECF-AEF0-618C320C8DE8}" srcOrd="0" destOrd="0" presId="urn:microsoft.com/office/officeart/2005/8/layout/vList2"/>
    <dgm:cxn modelId="{AEF8F099-C7B4-4E3C-BDAB-44B510566A02}" type="presOf" srcId="{1738E0D3-B2EA-4CA1-AB2C-93F3498E16B5}" destId="{CFF2112C-43D7-43A5-8451-F4AA87EEC8ED}" srcOrd="0" destOrd="0" presId="urn:microsoft.com/office/officeart/2005/8/layout/vList2"/>
    <dgm:cxn modelId="{F5EFFC99-C262-40DE-BE99-6C2833FBC53C}" type="presOf" srcId="{C4A02847-BB61-483B-8E31-5944D04F3F97}" destId="{00D206E1-7E03-4E49-8368-9950A17F4BF0}" srcOrd="0" destOrd="0" presId="urn:microsoft.com/office/officeart/2005/8/layout/vList2"/>
    <dgm:cxn modelId="{C8EB03A1-9A09-42B5-8C44-33E3DDD10315}" type="presOf" srcId="{5E0FC61E-D278-49DA-AFD1-29672CFF2F2D}" destId="{B9769646-671B-4934-BE80-FE724050AE8F}" srcOrd="0" destOrd="0" presId="urn:microsoft.com/office/officeart/2005/8/layout/vList2"/>
    <dgm:cxn modelId="{C68A36A1-67DC-4041-8E3E-453358E6E213}" srcId="{65170CA4-245C-4E16-BC59-043933C7CDE7}" destId="{5E0FC61E-D278-49DA-AFD1-29672CFF2F2D}" srcOrd="8" destOrd="0" parTransId="{D99457CA-2607-4072-8841-2326C36FBE42}" sibTransId="{A52CFB72-E3E0-468B-BCD3-8D2F1B9D9DA9}"/>
    <dgm:cxn modelId="{C900C0C2-445A-4175-99B2-2C0A7889531A}" srcId="{65170CA4-245C-4E16-BC59-043933C7CDE7}" destId="{48BB4C0B-CBBE-4047-A7C4-9F2ADF6AB962}" srcOrd="1" destOrd="0" parTransId="{DA800AE3-1937-4ED2-A8E7-23764DCF8202}" sibTransId="{2235B2CC-BD2A-49E7-A9E5-B6CAC96982A6}"/>
    <dgm:cxn modelId="{7AC47BD3-224E-40B7-B2A6-EF4E002E9A07}" srcId="{65170CA4-245C-4E16-BC59-043933C7CDE7}" destId="{C4A02847-BB61-483B-8E31-5944D04F3F97}" srcOrd="3" destOrd="0" parTransId="{8D903CEF-2C5C-442B-9C83-F28F249C9A80}" sibTransId="{3AEDF172-012F-420C-B6D7-2C19B7B7D823}"/>
    <dgm:cxn modelId="{F4C328E7-8F6B-43B2-8D40-5A9050AD8753}" type="presOf" srcId="{333E40C4-58D2-4341-8D21-0552C993EF9C}" destId="{3C6E4A91-34AC-4D0A-8EEC-4A7BE006654B}" srcOrd="0" destOrd="0" presId="urn:microsoft.com/office/officeart/2005/8/layout/vList2"/>
    <dgm:cxn modelId="{87426BF4-6439-4860-A0DA-1EA428BB3555}" type="presOf" srcId="{7F87090E-7FFB-4ABC-8CCD-40F4FA83ECA2}" destId="{A0A57C23-FF1F-46B7-9F78-B6AE8EF9725C}" srcOrd="0" destOrd="0" presId="urn:microsoft.com/office/officeart/2005/8/layout/vList2"/>
    <dgm:cxn modelId="{F6FC7A5E-2669-45CC-B1DC-359F6F58BEDF}" type="presParOf" srcId="{2EE942C5-5334-4BC8-AB0A-ABF0932A8C79}" destId="{F627F01A-FDD4-4A3E-B07B-A1873D908EDE}" srcOrd="0" destOrd="0" presId="urn:microsoft.com/office/officeart/2005/8/layout/vList2"/>
    <dgm:cxn modelId="{C9EEB242-587D-4AF9-BCCC-5F023672EF9E}" type="presParOf" srcId="{2EE942C5-5334-4BC8-AB0A-ABF0932A8C79}" destId="{952A8280-1F11-4B5E-9FFD-E5D147F1D15A}" srcOrd="1" destOrd="0" presId="urn:microsoft.com/office/officeart/2005/8/layout/vList2"/>
    <dgm:cxn modelId="{6249B151-A5A3-45DA-8C06-0C01BA4AEDD8}" type="presParOf" srcId="{2EE942C5-5334-4BC8-AB0A-ABF0932A8C79}" destId="{64624BA4-A7C2-409D-9502-CE91529F2757}" srcOrd="2" destOrd="0" presId="urn:microsoft.com/office/officeart/2005/8/layout/vList2"/>
    <dgm:cxn modelId="{AF8D6C2E-0FE6-45E8-A03A-26109E3A5ABD}" type="presParOf" srcId="{2EE942C5-5334-4BC8-AB0A-ABF0932A8C79}" destId="{434173A6-521B-4000-9563-1519E179FE3B}" srcOrd="3" destOrd="0" presId="urn:microsoft.com/office/officeart/2005/8/layout/vList2"/>
    <dgm:cxn modelId="{047F3926-5F0D-418D-8B7F-B8C769B7046D}" type="presParOf" srcId="{2EE942C5-5334-4BC8-AB0A-ABF0932A8C79}" destId="{A0A57C23-FF1F-46B7-9F78-B6AE8EF9725C}" srcOrd="4" destOrd="0" presId="urn:microsoft.com/office/officeart/2005/8/layout/vList2"/>
    <dgm:cxn modelId="{8764F943-83D1-479B-B139-894DCEA939F5}" type="presParOf" srcId="{2EE942C5-5334-4BC8-AB0A-ABF0932A8C79}" destId="{B6F7949C-209E-4261-B71D-60FD29BE5423}" srcOrd="5" destOrd="0" presId="urn:microsoft.com/office/officeart/2005/8/layout/vList2"/>
    <dgm:cxn modelId="{C2B2578A-19AF-46BE-B212-20C15D89B726}" type="presParOf" srcId="{2EE942C5-5334-4BC8-AB0A-ABF0932A8C79}" destId="{00D206E1-7E03-4E49-8368-9950A17F4BF0}" srcOrd="6" destOrd="0" presId="urn:microsoft.com/office/officeart/2005/8/layout/vList2"/>
    <dgm:cxn modelId="{D6522CB7-34F5-4F08-9BF8-A10D1535F241}" type="presParOf" srcId="{2EE942C5-5334-4BC8-AB0A-ABF0932A8C79}" destId="{3933014F-8215-4100-B89E-5D0FBF5EF015}" srcOrd="7" destOrd="0" presId="urn:microsoft.com/office/officeart/2005/8/layout/vList2"/>
    <dgm:cxn modelId="{1F901863-4402-4959-87B0-287512B6ECA8}" type="presParOf" srcId="{2EE942C5-5334-4BC8-AB0A-ABF0932A8C79}" destId="{3C6E4A91-34AC-4D0A-8EEC-4A7BE006654B}" srcOrd="8" destOrd="0" presId="urn:microsoft.com/office/officeart/2005/8/layout/vList2"/>
    <dgm:cxn modelId="{A43472F3-31B1-4913-B455-5B319BF2BFAE}" type="presParOf" srcId="{2EE942C5-5334-4BC8-AB0A-ABF0932A8C79}" destId="{F861C753-BCE4-4171-98A9-ADC034DE29BE}" srcOrd="9" destOrd="0" presId="urn:microsoft.com/office/officeart/2005/8/layout/vList2"/>
    <dgm:cxn modelId="{E1B55EC6-5C14-4157-98E4-420E37303CC0}" type="presParOf" srcId="{2EE942C5-5334-4BC8-AB0A-ABF0932A8C79}" destId="{F584574B-496C-4CDF-A502-603D1658707E}" srcOrd="10" destOrd="0" presId="urn:microsoft.com/office/officeart/2005/8/layout/vList2"/>
    <dgm:cxn modelId="{B60F538F-9886-4C9C-96B5-82A8EA1D859F}" type="presParOf" srcId="{2EE942C5-5334-4BC8-AB0A-ABF0932A8C79}" destId="{3794F537-44C5-4424-9E75-7DB1475969DB}" srcOrd="11" destOrd="0" presId="urn:microsoft.com/office/officeart/2005/8/layout/vList2"/>
    <dgm:cxn modelId="{541AFC77-6D81-42FC-AC4A-B18851DD18AB}" type="presParOf" srcId="{2EE942C5-5334-4BC8-AB0A-ABF0932A8C79}" destId="{CFF2112C-43D7-43A5-8451-F4AA87EEC8ED}" srcOrd="12" destOrd="0" presId="urn:microsoft.com/office/officeart/2005/8/layout/vList2"/>
    <dgm:cxn modelId="{2BA487A6-B61B-4CBD-902F-7E9A9C401DA3}" type="presParOf" srcId="{2EE942C5-5334-4BC8-AB0A-ABF0932A8C79}" destId="{1B8069A1-5344-4129-B436-C01AD1137CD3}" srcOrd="13" destOrd="0" presId="urn:microsoft.com/office/officeart/2005/8/layout/vList2"/>
    <dgm:cxn modelId="{E19AD189-2103-4963-924C-65D312D05012}" type="presParOf" srcId="{2EE942C5-5334-4BC8-AB0A-ABF0932A8C79}" destId="{6535AD45-39CA-48CF-B74C-B19137EB5FB4}" srcOrd="14" destOrd="0" presId="urn:microsoft.com/office/officeart/2005/8/layout/vList2"/>
    <dgm:cxn modelId="{9DA01B2F-6C1B-4300-907D-B2A3EF7CFE24}" type="presParOf" srcId="{2EE942C5-5334-4BC8-AB0A-ABF0932A8C79}" destId="{DE356530-F080-4F62-8B74-6CD34FCB231A}" srcOrd="15" destOrd="0" presId="urn:microsoft.com/office/officeart/2005/8/layout/vList2"/>
    <dgm:cxn modelId="{BD0FF485-1112-4DAC-A85C-5617ACC025A8}" type="presParOf" srcId="{2EE942C5-5334-4BC8-AB0A-ABF0932A8C79}" destId="{B9769646-671B-4934-BE80-FE724050AE8F}" srcOrd="16" destOrd="0" presId="urn:microsoft.com/office/officeart/2005/8/layout/vList2"/>
    <dgm:cxn modelId="{AB6E2BF1-E760-4F10-B487-3F35C0830D88}" type="presParOf" srcId="{2EE942C5-5334-4BC8-AB0A-ABF0932A8C79}" destId="{6AF0238D-5FB4-4542-9EB7-499F537B9D55}" srcOrd="17" destOrd="0" presId="urn:microsoft.com/office/officeart/2005/8/layout/vList2"/>
    <dgm:cxn modelId="{C5B13D10-09C4-40BB-98BA-EC2F1F447556}" type="presParOf" srcId="{2EE942C5-5334-4BC8-AB0A-ABF0932A8C79}" destId="{C604A52F-5EDA-456E-92AE-DFA02B54B355}" srcOrd="18" destOrd="0" presId="urn:microsoft.com/office/officeart/2005/8/layout/vList2"/>
    <dgm:cxn modelId="{D0C96226-4E58-4C53-9C18-874AFC5AF9DA}" type="presParOf" srcId="{2EE942C5-5334-4BC8-AB0A-ABF0932A8C79}" destId="{8064166F-04E2-43D8-9B76-5AAFD202C97B}" srcOrd="19" destOrd="0" presId="urn:microsoft.com/office/officeart/2005/8/layout/vList2"/>
    <dgm:cxn modelId="{09312CDC-D088-4CC8-A73C-A2A83792A8F4}" type="presParOf" srcId="{2EE942C5-5334-4BC8-AB0A-ABF0932A8C79}" destId="{8A145014-970A-4ECF-AEF0-618C320C8DE8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A5AEAA-994D-4293-8982-5E5B8FB91156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u-HU"/>
        </a:p>
      </dgm:t>
    </dgm:pt>
    <dgm:pt modelId="{27BB9836-E533-42BD-8B4C-830CDD678A86}">
      <dgm:prSet phldrT="[Szöveg]"/>
      <dgm:spPr/>
      <dgm:t>
        <a:bodyPr/>
        <a:lstStyle/>
        <a:p>
          <a:r>
            <a:rPr lang="hu-HU" dirty="0"/>
            <a:t>Egészségkárosító hatások</a:t>
          </a:r>
        </a:p>
      </dgm:t>
    </dgm:pt>
    <dgm:pt modelId="{D039B669-AAD3-4E34-AD0F-3B7BB892841A}" type="parTrans" cxnId="{9A9D6BD3-EB8E-4201-A7ED-FA7FEEAB0307}">
      <dgm:prSet/>
      <dgm:spPr/>
      <dgm:t>
        <a:bodyPr/>
        <a:lstStyle/>
        <a:p>
          <a:endParaRPr lang="hu-HU"/>
        </a:p>
      </dgm:t>
    </dgm:pt>
    <dgm:pt modelId="{35B34E5B-C24C-433F-9A04-6CB23A00E969}" type="sibTrans" cxnId="{9A9D6BD3-EB8E-4201-A7ED-FA7FEEAB0307}">
      <dgm:prSet/>
      <dgm:spPr/>
      <dgm:t>
        <a:bodyPr/>
        <a:lstStyle/>
        <a:p>
          <a:endParaRPr lang="hu-HU"/>
        </a:p>
      </dgm:t>
    </dgm:pt>
    <dgm:pt modelId="{3532D592-96B3-481F-81C3-55A9E74F6A32}">
      <dgm:prSet phldrT="[Szöveg]"/>
      <dgm:spPr/>
      <dgm:t>
        <a:bodyPr/>
        <a:lstStyle/>
        <a:p>
          <a:r>
            <a:rPr lang="hu-HU" dirty="0"/>
            <a:t>Tűzveszélyesség</a:t>
          </a:r>
        </a:p>
      </dgm:t>
    </dgm:pt>
    <dgm:pt modelId="{85CECFEE-EAAC-4A10-BECA-5823293FDE29}" type="parTrans" cxnId="{1B2683F6-7BCE-4F86-B8BC-88E9637520C7}">
      <dgm:prSet/>
      <dgm:spPr/>
      <dgm:t>
        <a:bodyPr/>
        <a:lstStyle/>
        <a:p>
          <a:endParaRPr lang="hu-HU"/>
        </a:p>
      </dgm:t>
    </dgm:pt>
    <dgm:pt modelId="{4D08F46C-1770-4D50-842D-AD9D60CF11CD}" type="sibTrans" cxnId="{1B2683F6-7BCE-4F86-B8BC-88E9637520C7}">
      <dgm:prSet/>
      <dgm:spPr/>
      <dgm:t>
        <a:bodyPr/>
        <a:lstStyle/>
        <a:p>
          <a:endParaRPr lang="hu-HU"/>
        </a:p>
      </dgm:t>
    </dgm:pt>
    <dgm:pt modelId="{8A973C43-CB38-43D9-BFE3-14B318A80CD9}">
      <dgm:prSet/>
      <dgm:spPr/>
      <dgm:t>
        <a:bodyPr/>
        <a:lstStyle/>
        <a:p>
          <a:r>
            <a:rPr lang="hu-HU" dirty="0"/>
            <a:t>GWP, ODP</a:t>
          </a:r>
        </a:p>
      </dgm:t>
    </dgm:pt>
    <dgm:pt modelId="{7770313B-74BC-456E-8CCF-782D2A4D0352}" type="parTrans" cxnId="{E81BD3A3-F3E5-4730-91E5-A9478E992417}">
      <dgm:prSet/>
      <dgm:spPr/>
      <dgm:t>
        <a:bodyPr/>
        <a:lstStyle/>
        <a:p>
          <a:endParaRPr lang="hu-HU"/>
        </a:p>
      </dgm:t>
    </dgm:pt>
    <dgm:pt modelId="{6C975F4B-CF02-4D85-B45B-09807949C801}" type="sibTrans" cxnId="{E81BD3A3-F3E5-4730-91E5-A9478E992417}">
      <dgm:prSet/>
      <dgm:spPr/>
      <dgm:t>
        <a:bodyPr/>
        <a:lstStyle/>
        <a:p>
          <a:endParaRPr lang="hu-HU"/>
        </a:p>
      </dgm:t>
    </dgm:pt>
    <dgm:pt modelId="{00117171-E030-4DCC-AC08-0F8688C8685B}" type="pres">
      <dgm:prSet presAssocID="{93A5AEAA-994D-4293-8982-5E5B8FB91156}" presName="linear" presStyleCnt="0">
        <dgm:presLayoutVars>
          <dgm:animLvl val="lvl"/>
          <dgm:resizeHandles val="exact"/>
        </dgm:presLayoutVars>
      </dgm:prSet>
      <dgm:spPr/>
    </dgm:pt>
    <dgm:pt modelId="{63AF018B-95EE-46F4-82CF-C785E633A230}" type="pres">
      <dgm:prSet presAssocID="{27BB9836-E533-42BD-8B4C-830CDD678A86}" presName="parentText" presStyleLbl="node1" presStyleIdx="0" presStyleCnt="3" custLinFactNeighborX="-3527" custLinFactNeighborY="-19749">
        <dgm:presLayoutVars>
          <dgm:chMax val="0"/>
          <dgm:bulletEnabled val="1"/>
        </dgm:presLayoutVars>
      </dgm:prSet>
      <dgm:spPr/>
    </dgm:pt>
    <dgm:pt modelId="{31C406DF-29A1-4AEB-B0E9-C943DC7AEAF4}" type="pres">
      <dgm:prSet presAssocID="{35B34E5B-C24C-433F-9A04-6CB23A00E969}" presName="spacer" presStyleCnt="0"/>
      <dgm:spPr/>
    </dgm:pt>
    <dgm:pt modelId="{E9A4A4FD-946F-4EC3-B8CB-F33BAC51F376}" type="pres">
      <dgm:prSet presAssocID="{3532D592-96B3-481F-81C3-55A9E74F6A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760B62-AC50-4B4F-9B4F-89C377A74FBD}" type="pres">
      <dgm:prSet presAssocID="{4D08F46C-1770-4D50-842D-AD9D60CF11CD}" presName="spacer" presStyleCnt="0"/>
      <dgm:spPr/>
    </dgm:pt>
    <dgm:pt modelId="{ABE5E135-86DF-4145-8B2A-18116431EBA8}" type="pres">
      <dgm:prSet presAssocID="{8A973C43-CB38-43D9-BFE3-14B318A80C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D5CE508-9F2D-40BC-8B3A-6080DDC74023}" type="presOf" srcId="{3532D592-96B3-481F-81C3-55A9E74F6A32}" destId="{E9A4A4FD-946F-4EC3-B8CB-F33BAC51F376}" srcOrd="0" destOrd="0" presId="urn:microsoft.com/office/officeart/2005/8/layout/vList2"/>
    <dgm:cxn modelId="{D85C7E48-93D1-4F1A-803D-A14522CB156D}" type="presOf" srcId="{93A5AEAA-994D-4293-8982-5E5B8FB91156}" destId="{00117171-E030-4DCC-AC08-0F8688C8685B}" srcOrd="0" destOrd="0" presId="urn:microsoft.com/office/officeart/2005/8/layout/vList2"/>
    <dgm:cxn modelId="{E81BD3A3-F3E5-4730-91E5-A9478E992417}" srcId="{93A5AEAA-994D-4293-8982-5E5B8FB91156}" destId="{8A973C43-CB38-43D9-BFE3-14B318A80CD9}" srcOrd="2" destOrd="0" parTransId="{7770313B-74BC-456E-8CCF-782D2A4D0352}" sibTransId="{6C975F4B-CF02-4D85-B45B-09807949C801}"/>
    <dgm:cxn modelId="{9A9D6BD3-EB8E-4201-A7ED-FA7FEEAB0307}" srcId="{93A5AEAA-994D-4293-8982-5E5B8FB91156}" destId="{27BB9836-E533-42BD-8B4C-830CDD678A86}" srcOrd="0" destOrd="0" parTransId="{D039B669-AAD3-4E34-AD0F-3B7BB892841A}" sibTransId="{35B34E5B-C24C-433F-9A04-6CB23A00E969}"/>
    <dgm:cxn modelId="{A6FE97E2-EA59-4FEB-929E-9F7BE182AC64}" type="presOf" srcId="{27BB9836-E533-42BD-8B4C-830CDD678A86}" destId="{63AF018B-95EE-46F4-82CF-C785E633A230}" srcOrd="0" destOrd="0" presId="urn:microsoft.com/office/officeart/2005/8/layout/vList2"/>
    <dgm:cxn modelId="{1B2683F6-7BCE-4F86-B8BC-88E9637520C7}" srcId="{93A5AEAA-994D-4293-8982-5E5B8FB91156}" destId="{3532D592-96B3-481F-81C3-55A9E74F6A32}" srcOrd="1" destOrd="0" parTransId="{85CECFEE-EAAC-4A10-BECA-5823293FDE29}" sibTransId="{4D08F46C-1770-4D50-842D-AD9D60CF11CD}"/>
    <dgm:cxn modelId="{0EED0DFF-731E-4BA2-9F3F-B0FA77F5815A}" type="presOf" srcId="{8A973C43-CB38-43D9-BFE3-14B318A80CD9}" destId="{ABE5E135-86DF-4145-8B2A-18116431EBA8}" srcOrd="0" destOrd="0" presId="urn:microsoft.com/office/officeart/2005/8/layout/vList2"/>
    <dgm:cxn modelId="{2A28051A-66F3-4497-A77B-2A4E530D8850}" type="presParOf" srcId="{00117171-E030-4DCC-AC08-0F8688C8685B}" destId="{63AF018B-95EE-46F4-82CF-C785E633A230}" srcOrd="0" destOrd="0" presId="urn:microsoft.com/office/officeart/2005/8/layout/vList2"/>
    <dgm:cxn modelId="{EFC17CC1-6388-4684-A5A6-7B60061C88CA}" type="presParOf" srcId="{00117171-E030-4DCC-AC08-0F8688C8685B}" destId="{31C406DF-29A1-4AEB-B0E9-C943DC7AEAF4}" srcOrd="1" destOrd="0" presId="urn:microsoft.com/office/officeart/2005/8/layout/vList2"/>
    <dgm:cxn modelId="{D0361EBB-EC1D-44B4-AEAF-1EF2218D9815}" type="presParOf" srcId="{00117171-E030-4DCC-AC08-0F8688C8685B}" destId="{E9A4A4FD-946F-4EC3-B8CB-F33BAC51F376}" srcOrd="2" destOrd="0" presId="urn:microsoft.com/office/officeart/2005/8/layout/vList2"/>
    <dgm:cxn modelId="{A0355BF2-3C5E-4649-8EC2-26A6DB4D15C0}" type="presParOf" srcId="{00117171-E030-4DCC-AC08-0F8688C8685B}" destId="{D6760B62-AC50-4B4F-9B4F-89C377A74FBD}" srcOrd="3" destOrd="0" presId="urn:microsoft.com/office/officeart/2005/8/layout/vList2"/>
    <dgm:cxn modelId="{A678DF15-AA52-4946-B32A-B9D1123BBA65}" type="presParOf" srcId="{00117171-E030-4DCC-AC08-0F8688C8685B}" destId="{ABE5E135-86DF-4145-8B2A-18116431EB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774537-3C46-4258-AE5B-0F7E6DA898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DADB7A-F597-418D-B603-8775F756D951}">
      <dgm:prSet/>
      <dgm:spPr/>
      <dgm:t>
        <a:bodyPr/>
        <a:lstStyle/>
        <a:p>
          <a:r>
            <a:rPr lang="hu-HU" dirty="0">
              <a:latin typeface="Palatino Linotype" panose="02040502050505030304" pitchFamily="18" charset="0"/>
            </a:rPr>
            <a:t>Klíma</a:t>
          </a:r>
          <a:endParaRPr lang="en-US" dirty="0">
            <a:latin typeface="Palatino Linotype" panose="02040502050505030304" pitchFamily="18" charset="0"/>
          </a:endParaRPr>
        </a:p>
      </dgm:t>
    </dgm:pt>
    <dgm:pt modelId="{AABD4809-6949-4D1F-8E45-0581F3490B7E}" type="parTrans" cxnId="{9EAA2176-F13F-44A4-AFFD-36FBBA72283C}">
      <dgm:prSet/>
      <dgm:spPr/>
      <dgm:t>
        <a:bodyPr/>
        <a:lstStyle/>
        <a:p>
          <a:endParaRPr lang="en-US"/>
        </a:p>
      </dgm:t>
    </dgm:pt>
    <dgm:pt modelId="{18AF6E7B-D93B-43CF-B89E-2E20E1C3DD16}" type="sibTrans" cxnId="{9EAA2176-F13F-44A4-AFFD-36FBBA72283C}">
      <dgm:prSet/>
      <dgm:spPr/>
      <dgm:t>
        <a:bodyPr/>
        <a:lstStyle/>
        <a:p>
          <a:endParaRPr lang="en-US"/>
        </a:p>
      </dgm:t>
    </dgm:pt>
    <dgm:pt modelId="{4B115CBD-3018-42BC-8E9F-914164702974}">
      <dgm:prSet/>
      <dgm:spPr/>
      <dgm:t>
        <a:bodyPr/>
        <a:lstStyle/>
        <a:p>
          <a:r>
            <a:rPr lang="hu-HU" dirty="0">
              <a:latin typeface="Palatino Linotype" panose="02040502050505030304" pitchFamily="18" charset="0"/>
            </a:rPr>
            <a:t>Olajszivattyú</a:t>
          </a:r>
          <a:endParaRPr lang="en-US" dirty="0">
            <a:latin typeface="Palatino Linotype" panose="02040502050505030304" pitchFamily="18" charset="0"/>
          </a:endParaRPr>
        </a:p>
      </dgm:t>
    </dgm:pt>
    <dgm:pt modelId="{0A8FCFD4-655D-4D8D-942D-39813976FB70}" type="parTrans" cxnId="{A3E560EA-F3E0-468F-9F72-EAA7C2AD516A}">
      <dgm:prSet/>
      <dgm:spPr/>
      <dgm:t>
        <a:bodyPr/>
        <a:lstStyle/>
        <a:p>
          <a:endParaRPr lang="en-US"/>
        </a:p>
      </dgm:t>
    </dgm:pt>
    <dgm:pt modelId="{B8092217-A5B8-480B-8169-81C5380335FE}" type="sibTrans" cxnId="{A3E560EA-F3E0-468F-9F72-EAA7C2AD516A}">
      <dgm:prSet/>
      <dgm:spPr/>
      <dgm:t>
        <a:bodyPr/>
        <a:lstStyle/>
        <a:p>
          <a:endParaRPr lang="en-US"/>
        </a:p>
      </dgm:t>
    </dgm:pt>
    <dgm:pt modelId="{244D12B1-6206-4D61-B785-CAC906742666}">
      <dgm:prSet/>
      <dgm:spPr/>
      <dgm:t>
        <a:bodyPr/>
        <a:lstStyle/>
        <a:p>
          <a:r>
            <a:rPr lang="hu-HU" dirty="0">
              <a:latin typeface="Palatino Linotype" panose="02040502050505030304" pitchFamily="18" charset="0"/>
            </a:rPr>
            <a:t>Légkompresszor</a:t>
          </a:r>
          <a:endParaRPr lang="en-US" dirty="0">
            <a:latin typeface="Palatino Linotype" panose="02040502050505030304" pitchFamily="18" charset="0"/>
          </a:endParaRPr>
        </a:p>
      </dgm:t>
    </dgm:pt>
    <dgm:pt modelId="{3A67D1BB-EDB8-4438-8A13-BC5DDA0009DD}" type="parTrans" cxnId="{7F734936-E17B-4AB6-99C4-8C99B6F7CD89}">
      <dgm:prSet/>
      <dgm:spPr/>
      <dgm:t>
        <a:bodyPr/>
        <a:lstStyle/>
        <a:p>
          <a:endParaRPr lang="en-US"/>
        </a:p>
      </dgm:t>
    </dgm:pt>
    <dgm:pt modelId="{750C08EB-330E-4FC5-A874-531DEF08044E}" type="sibTrans" cxnId="{7F734936-E17B-4AB6-99C4-8C99B6F7CD89}">
      <dgm:prSet/>
      <dgm:spPr/>
      <dgm:t>
        <a:bodyPr/>
        <a:lstStyle/>
        <a:p>
          <a:endParaRPr lang="en-US"/>
        </a:p>
      </dgm:t>
    </dgm:pt>
    <dgm:pt modelId="{6824E45A-C849-4895-B251-399C43D6B898}">
      <dgm:prSet/>
      <dgm:spPr/>
      <dgm:t>
        <a:bodyPr/>
        <a:lstStyle/>
        <a:p>
          <a:r>
            <a:rPr lang="hu-HU" dirty="0">
              <a:latin typeface="Palatino Linotype" panose="02040502050505030304" pitchFamily="18" charset="0"/>
            </a:rPr>
            <a:t>Hűtőkocsi</a:t>
          </a:r>
          <a:endParaRPr lang="en-US" dirty="0">
            <a:latin typeface="Palatino Linotype" panose="02040502050505030304" pitchFamily="18" charset="0"/>
          </a:endParaRPr>
        </a:p>
      </dgm:t>
    </dgm:pt>
    <dgm:pt modelId="{BC5E43CA-CAB0-4154-B1B9-90A464B39828}" type="parTrans" cxnId="{A293CE28-6071-4507-934F-C67ED98C90F0}">
      <dgm:prSet/>
      <dgm:spPr/>
      <dgm:t>
        <a:bodyPr/>
        <a:lstStyle/>
        <a:p>
          <a:endParaRPr lang="en-US"/>
        </a:p>
      </dgm:t>
    </dgm:pt>
    <dgm:pt modelId="{9B2107CB-FE2A-4F89-81F8-37F86170EA20}" type="sibTrans" cxnId="{A293CE28-6071-4507-934F-C67ED98C90F0}">
      <dgm:prSet/>
      <dgm:spPr/>
      <dgm:t>
        <a:bodyPr/>
        <a:lstStyle/>
        <a:p>
          <a:endParaRPr lang="en-US"/>
        </a:p>
      </dgm:t>
    </dgm:pt>
    <dgm:pt modelId="{ED7E5E43-655D-45E8-B162-0635F78D40DC}">
      <dgm:prSet/>
      <dgm:spPr/>
      <dgm:t>
        <a:bodyPr/>
        <a:lstStyle/>
        <a:p>
          <a:r>
            <a:rPr lang="hu-HU" dirty="0">
              <a:latin typeface="Palatino Linotype" panose="02040502050505030304" pitchFamily="18" charset="0"/>
            </a:rPr>
            <a:t>Mikrohullámú sütő</a:t>
          </a:r>
        </a:p>
      </dgm:t>
    </dgm:pt>
    <dgm:pt modelId="{C8C3C8C8-073C-441C-A0B6-FB8F0099A777}" type="parTrans" cxnId="{F836EE7A-56F3-4531-B646-6875BB9FC8B1}">
      <dgm:prSet/>
      <dgm:spPr/>
      <dgm:t>
        <a:bodyPr/>
        <a:lstStyle/>
        <a:p>
          <a:endParaRPr lang="hu-HU"/>
        </a:p>
      </dgm:t>
    </dgm:pt>
    <dgm:pt modelId="{ECA2EEAC-7FF9-45CE-98B9-CE2AC26E558B}" type="sibTrans" cxnId="{F836EE7A-56F3-4531-B646-6875BB9FC8B1}">
      <dgm:prSet/>
      <dgm:spPr/>
      <dgm:t>
        <a:bodyPr/>
        <a:lstStyle/>
        <a:p>
          <a:endParaRPr lang="hu-HU"/>
        </a:p>
      </dgm:t>
    </dgm:pt>
    <dgm:pt modelId="{C824346E-C14D-4AD9-A5D4-86F3E124A817}" type="pres">
      <dgm:prSet presAssocID="{DC774537-3C46-4258-AE5B-0F7E6DA8984D}" presName="linear" presStyleCnt="0">
        <dgm:presLayoutVars>
          <dgm:animLvl val="lvl"/>
          <dgm:resizeHandles val="exact"/>
        </dgm:presLayoutVars>
      </dgm:prSet>
      <dgm:spPr/>
    </dgm:pt>
    <dgm:pt modelId="{1F70AE72-BF82-4F4F-989A-47AA431990D8}" type="pres">
      <dgm:prSet presAssocID="{C1DADB7A-F597-418D-B603-8775F756D95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48EA203-BEB6-4A52-BAC0-B7D0090ED0B6}" type="pres">
      <dgm:prSet presAssocID="{18AF6E7B-D93B-43CF-B89E-2E20E1C3DD16}" presName="spacer" presStyleCnt="0"/>
      <dgm:spPr/>
    </dgm:pt>
    <dgm:pt modelId="{65ABB9A7-E4F1-4181-BD32-CF5830594937}" type="pres">
      <dgm:prSet presAssocID="{4B115CBD-3018-42BC-8E9F-9141647029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BEB2E5-853E-4F3D-9C27-3D89CA4B89AF}" type="pres">
      <dgm:prSet presAssocID="{B8092217-A5B8-480B-8169-81C5380335FE}" presName="spacer" presStyleCnt="0"/>
      <dgm:spPr/>
    </dgm:pt>
    <dgm:pt modelId="{D265CEC4-93D7-4AFD-A138-11A81AF86B4A}" type="pres">
      <dgm:prSet presAssocID="{244D12B1-6206-4D61-B785-CAC90674266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73713AB-8AEA-491C-BFC8-85CB4D86DFE5}" type="pres">
      <dgm:prSet presAssocID="{750C08EB-330E-4FC5-A874-531DEF08044E}" presName="spacer" presStyleCnt="0"/>
      <dgm:spPr/>
    </dgm:pt>
    <dgm:pt modelId="{BACB9334-7E34-406B-8EFF-40B23BD5AB8D}" type="pres">
      <dgm:prSet presAssocID="{6824E45A-C849-4895-B251-399C43D6B89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9C3F4D0-9C8C-4BF5-857E-2078FFDC83F7}" type="pres">
      <dgm:prSet presAssocID="{9B2107CB-FE2A-4F89-81F8-37F86170EA20}" presName="spacer" presStyleCnt="0"/>
      <dgm:spPr/>
    </dgm:pt>
    <dgm:pt modelId="{4BF9644F-9273-4236-90CF-59457B199326}" type="pres">
      <dgm:prSet presAssocID="{ED7E5E43-655D-45E8-B162-0635F78D40D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C0FDE14-DDBB-44AB-BA77-D3211FA70ECA}" type="presOf" srcId="{4B115CBD-3018-42BC-8E9F-914164702974}" destId="{65ABB9A7-E4F1-4181-BD32-CF5830594937}" srcOrd="0" destOrd="0" presId="urn:microsoft.com/office/officeart/2005/8/layout/vList2"/>
    <dgm:cxn modelId="{FF331118-DB64-4559-A23B-F6DA5722551E}" type="presOf" srcId="{C1DADB7A-F597-418D-B603-8775F756D951}" destId="{1F70AE72-BF82-4F4F-989A-47AA431990D8}" srcOrd="0" destOrd="0" presId="urn:microsoft.com/office/officeart/2005/8/layout/vList2"/>
    <dgm:cxn modelId="{82F0411B-758F-47A3-A12F-BDCFE9D4FD11}" type="presOf" srcId="{244D12B1-6206-4D61-B785-CAC906742666}" destId="{D265CEC4-93D7-4AFD-A138-11A81AF86B4A}" srcOrd="0" destOrd="0" presId="urn:microsoft.com/office/officeart/2005/8/layout/vList2"/>
    <dgm:cxn modelId="{A293CE28-6071-4507-934F-C67ED98C90F0}" srcId="{DC774537-3C46-4258-AE5B-0F7E6DA8984D}" destId="{6824E45A-C849-4895-B251-399C43D6B898}" srcOrd="3" destOrd="0" parTransId="{BC5E43CA-CAB0-4154-B1B9-90A464B39828}" sibTransId="{9B2107CB-FE2A-4F89-81F8-37F86170EA20}"/>
    <dgm:cxn modelId="{7F734936-E17B-4AB6-99C4-8C99B6F7CD89}" srcId="{DC774537-3C46-4258-AE5B-0F7E6DA8984D}" destId="{244D12B1-6206-4D61-B785-CAC906742666}" srcOrd="2" destOrd="0" parTransId="{3A67D1BB-EDB8-4438-8A13-BC5DDA0009DD}" sibTransId="{750C08EB-330E-4FC5-A874-531DEF08044E}"/>
    <dgm:cxn modelId="{9EAA2176-F13F-44A4-AFFD-36FBBA72283C}" srcId="{DC774537-3C46-4258-AE5B-0F7E6DA8984D}" destId="{C1DADB7A-F597-418D-B603-8775F756D951}" srcOrd="0" destOrd="0" parTransId="{AABD4809-6949-4D1F-8E45-0581F3490B7E}" sibTransId="{18AF6E7B-D93B-43CF-B89E-2E20E1C3DD16}"/>
    <dgm:cxn modelId="{F836EE7A-56F3-4531-B646-6875BB9FC8B1}" srcId="{DC774537-3C46-4258-AE5B-0F7E6DA8984D}" destId="{ED7E5E43-655D-45E8-B162-0635F78D40DC}" srcOrd="4" destOrd="0" parTransId="{C8C3C8C8-073C-441C-A0B6-FB8F0099A777}" sibTransId="{ECA2EEAC-7FF9-45CE-98B9-CE2AC26E558B}"/>
    <dgm:cxn modelId="{E74DDA86-A3E4-4653-9525-E1A0D323C140}" type="presOf" srcId="{ED7E5E43-655D-45E8-B162-0635F78D40DC}" destId="{4BF9644F-9273-4236-90CF-59457B199326}" srcOrd="0" destOrd="0" presId="urn:microsoft.com/office/officeart/2005/8/layout/vList2"/>
    <dgm:cxn modelId="{CCC4ECC4-1B6A-4141-8FC7-158C28453EA1}" type="presOf" srcId="{DC774537-3C46-4258-AE5B-0F7E6DA8984D}" destId="{C824346E-C14D-4AD9-A5D4-86F3E124A817}" srcOrd="0" destOrd="0" presId="urn:microsoft.com/office/officeart/2005/8/layout/vList2"/>
    <dgm:cxn modelId="{534099CC-0BE1-49C4-90FD-0F03ED0C0EFF}" type="presOf" srcId="{6824E45A-C849-4895-B251-399C43D6B898}" destId="{BACB9334-7E34-406B-8EFF-40B23BD5AB8D}" srcOrd="0" destOrd="0" presId="urn:microsoft.com/office/officeart/2005/8/layout/vList2"/>
    <dgm:cxn modelId="{A3E560EA-F3E0-468F-9F72-EAA7C2AD516A}" srcId="{DC774537-3C46-4258-AE5B-0F7E6DA8984D}" destId="{4B115CBD-3018-42BC-8E9F-914164702974}" srcOrd="1" destOrd="0" parTransId="{0A8FCFD4-655D-4D8D-942D-39813976FB70}" sibTransId="{B8092217-A5B8-480B-8169-81C5380335FE}"/>
    <dgm:cxn modelId="{796731B8-0561-4F1E-9D94-D54E96DA3973}" type="presParOf" srcId="{C824346E-C14D-4AD9-A5D4-86F3E124A817}" destId="{1F70AE72-BF82-4F4F-989A-47AA431990D8}" srcOrd="0" destOrd="0" presId="urn:microsoft.com/office/officeart/2005/8/layout/vList2"/>
    <dgm:cxn modelId="{51587CC1-D1E2-4845-AA69-E3B61CB83541}" type="presParOf" srcId="{C824346E-C14D-4AD9-A5D4-86F3E124A817}" destId="{048EA203-BEB6-4A52-BAC0-B7D0090ED0B6}" srcOrd="1" destOrd="0" presId="urn:microsoft.com/office/officeart/2005/8/layout/vList2"/>
    <dgm:cxn modelId="{2FE2C738-6D1D-4F0B-8990-7B08E9B5A3CA}" type="presParOf" srcId="{C824346E-C14D-4AD9-A5D4-86F3E124A817}" destId="{65ABB9A7-E4F1-4181-BD32-CF5830594937}" srcOrd="2" destOrd="0" presId="urn:microsoft.com/office/officeart/2005/8/layout/vList2"/>
    <dgm:cxn modelId="{2402FDEB-D20C-451A-818B-A0ED69F08C23}" type="presParOf" srcId="{C824346E-C14D-4AD9-A5D4-86F3E124A817}" destId="{72BEB2E5-853E-4F3D-9C27-3D89CA4B89AF}" srcOrd="3" destOrd="0" presId="urn:microsoft.com/office/officeart/2005/8/layout/vList2"/>
    <dgm:cxn modelId="{BDBBB75F-B362-4405-A709-D39CFA111DC9}" type="presParOf" srcId="{C824346E-C14D-4AD9-A5D4-86F3E124A817}" destId="{D265CEC4-93D7-4AFD-A138-11A81AF86B4A}" srcOrd="4" destOrd="0" presId="urn:microsoft.com/office/officeart/2005/8/layout/vList2"/>
    <dgm:cxn modelId="{29B377E9-42E5-4679-8253-AB1610E72987}" type="presParOf" srcId="{C824346E-C14D-4AD9-A5D4-86F3E124A817}" destId="{073713AB-8AEA-491C-BFC8-85CB4D86DFE5}" srcOrd="5" destOrd="0" presId="urn:microsoft.com/office/officeart/2005/8/layout/vList2"/>
    <dgm:cxn modelId="{0AE5A4E8-317D-4C80-AEF8-E92F2BFFA728}" type="presParOf" srcId="{C824346E-C14D-4AD9-A5D4-86F3E124A817}" destId="{BACB9334-7E34-406B-8EFF-40B23BD5AB8D}" srcOrd="6" destOrd="0" presId="urn:microsoft.com/office/officeart/2005/8/layout/vList2"/>
    <dgm:cxn modelId="{A05233C9-BE2D-45F8-A63E-E53EBBAA4447}" type="presParOf" srcId="{C824346E-C14D-4AD9-A5D4-86F3E124A817}" destId="{39C3F4D0-9C8C-4BF5-857E-2078FFDC83F7}" srcOrd="7" destOrd="0" presId="urn:microsoft.com/office/officeart/2005/8/layout/vList2"/>
    <dgm:cxn modelId="{6A6E6217-8148-48A7-9153-561CB1487C05}" type="presParOf" srcId="{C824346E-C14D-4AD9-A5D4-86F3E124A817}" destId="{4BF9644F-9273-4236-90CF-59457B1993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F8D44-EC10-4C99-B366-E785B4F26BAA}">
      <dsp:nvSpPr>
        <dsp:cNvPr id="0" name=""/>
        <dsp:cNvSpPr/>
      </dsp:nvSpPr>
      <dsp:spPr>
        <a:xfrm>
          <a:off x="302350" y="0"/>
          <a:ext cx="3259176" cy="2408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8D642-F198-4CBD-BBC0-495365C3684B}">
      <dsp:nvSpPr>
        <dsp:cNvPr id="0" name=""/>
        <dsp:cNvSpPr/>
      </dsp:nvSpPr>
      <dsp:spPr>
        <a:xfrm>
          <a:off x="523590" y="2519700"/>
          <a:ext cx="2808439" cy="674914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u-HU" sz="3700" kern="1200" dirty="0"/>
            <a:t>nedves</a:t>
          </a:r>
        </a:p>
      </dsp:txBody>
      <dsp:txXfrm>
        <a:off x="523590" y="2519700"/>
        <a:ext cx="2808439" cy="674914"/>
      </dsp:txXfrm>
    </dsp:sp>
    <dsp:sp modelId="{B82CA3F4-2DB2-4DFB-893F-35109FDC237C}">
      <dsp:nvSpPr>
        <dsp:cNvPr id="0" name=""/>
        <dsp:cNvSpPr/>
      </dsp:nvSpPr>
      <dsp:spPr>
        <a:xfrm>
          <a:off x="4160511" y="0"/>
          <a:ext cx="3259176" cy="24085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01A53-315D-4B0E-A599-328716D54381}">
      <dsp:nvSpPr>
        <dsp:cNvPr id="0" name=""/>
        <dsp:cNvSpPr/>
      </dsp:nvSpPr>
      <dsp:spPr>
        <a:xfrm>
          <a:off x="4498456" y="2519700"/>
          <a:ext cx="2808439" cy="674914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u-HU" sz="3700" kern="1200" dirty="0"/>
            <a:t>izentrópikus</a:t>
          </a:r>
        </a:p>
      </dsp:txBody>
      <dsp:txXfrm>
        <a:off x="4498456" y="2519700"/>
        <a:ext cx="2808439" cy="674914"/>
      </dsp:txXfrm>
    </dsp:sp>
    <dsp:sp modelId="{79C0A799-39E9-4E90-8C60-0CF7D5FBBA6A}">
      <dsp:nvSpPr>
        <dsp:cNvPr id="0" name=""/>
        <dsp:cNvSpPr/>
      </dsp:nvSpPr>
      <dsp:spPr>
        <a:xfrm>
          <a:off x="7973630" y="0"/>
          <a:ext cx="3259176" cy="2408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165A7-5979-42C5-A900-7467543791BD}">
      <dsp:nvSpPr>
        <dsp:cNvPr id="0" name=""/>
        <dsp:cNvSpPr/>
      </dsp:nvSpPr>
      <dsp:spPr>
        <a:xfrm>
          <a:off x="8262212" y="2519700"/>
          <a:ext cx="2808439" cy="674914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u-HU" sz="3700" kern="1200" dirty="0"/>
            <a:t>száraz</a:t>
          </a:r>
        </a:p>
      </dsp:txBody>
      <dsp:txXfrm>
        <a:off x="8262212" y="2519700"/>
        <a:ext cx="2808439" cy="674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A3D8D-EE05-439A-BB9A-F3A85109D2EB}">
      <dsp:nvSpPr>
        <dsp:cNvPr id="0" name=""/>
        <dsp:cNvSpPr/>
      </dsp:nvSpPr>
      <dsp:spPr>
        <a:xfrm rot="5400000">
          <a:off x="3939592" y="-1016724"/>
          <a:ext cx="2148118" cy="471873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u-HU" sz="2500" kern="1200" dirty="0">
              <a:latin typeface="Palatino Linotype" panose="02040502050505030304" pitchFamily="18" charset="0"/>
            </a:rPr>
            <a:t>-160 °C körüli hőmérséklet</a:t>
          </a:r>
          <a:endParaRPr lang="en-US" sz="2500" kern="1200" dirty="0">
            <a:latin typeface="Palatino Linotype" panose="0204050205050503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u-HU" sz="2500" kern="1200" dirty="0">
              <a:latin typeface="Palatino Linotype" panose="02040502050505030304" pitchFamily="18" charset="0"/>
            </a:rPr>
            <a:t>0,005 kg/s tömegáram</a:t>
          </a:r>
          <a:endParaRPr lang="en-US" sz="2500" kern="1200" dirty="0">
            <a:latin typeface="Palatino Linotype" panose="0204050205050503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u-HU" sz="2500" kern="1200" dirty="0">
              <a:latin typeface="Palatino Linotype" panose="02040502050505030304" pitchFamily="18" charset="0"/>
            </a:rPr>
            <a:t>2 kW körüli elvonható hő</a:t>
          </a:r>
          <a:endParaRPr lang="en-US" sz="2500" kern="1200" dirty="0">
            <a:latin typeface="Palatino Linotype" panose="02040502050505030304" pitchFamily="18" charset="0"/>
          </a:endParaRPr>
        </a:p>
      </dsp:txBody>
      <dsp:txXfrm rot="-5400000">
        <a:off x="2654286" y="373444"/>
        <a:ext cx="4613869" cy="1938394"/>
      </dsp:txXfrm>
    </dsp:sp>
    <dsp:sp modelId="{F54474DB-A016-4E3F-98EF-C152F36CC983}">
      <dsp:nvSpPr>
        <dsp:cNvPr id="0" name=""/>
        <dsp:cNvSpPr/>
      </dsp:nvSpPr>
      <dsp:spPr>
        <a:xfrm>
          <a:off x="0" y="67"/>
          <a:ext cx="2654286" cy="26851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Palatino Linotype" panose="02040502050505030304" pitchFamily="18" charset="0"/>
            </a:rPr>
            <a:t>Hidegoldal: LNG</a:t>
          </a:r>
          <a:endParaRPr lang="en-US" sz="3200" kern="1200" dirty="0">
            <a:latin typeface="Palatino Linotype" panose="02040502050505030304" pitchFamily="18" charset="0"/>
          </a:endParaRPr>
        </a:p>
      </dsp:txBody>
      <dsp:txXfrm>
        <a:off x="129572" y="129639"/>
        <a:ext cx="2395142" cy="2426004"/>
      </dsp:txXfrm>
    </dsp:sp>
    <dsp:sp modelId="{E7480BFF-C942-457A-9D10-424E6DE15A76}">
      <dsp:nvSpPr>
        <dsp:cNvPr id="0" name=""/>
        <dsp:cNvSpPr/>
      </dsp:nvSpPr>
      <dsp:spPr>
        <a:xfrm rot="5400000">
          <a:off x="3939592" y="1802680"/>
          <a:ext cx="2148118" cy="4718731"/>
        </a:xfrm>
        <a:prstGeom prst="round2SameRect">
          <a:avLst/>
        </a:prstGeom>
        <a:solidFill>
          <a:schemeClr val="accent5">
            <a:tint val="40000"/>
            <a:alpha val="90000"/>
            <a:hueOff val="867568"/>
            <a:satOff val="-7036"/>
            <a:lumOff val="-189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867568"/>
              <a:satOff val="-7036"/>
              <a:lumOff val="-18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u-HU" sz="2500" kern="1200" dirty="0">
              <a:latin typeface="Palatino Linotype" panose="02040502050505030304" pitchFamily="18" charset="0"/>
            </a:rPr>
            <a:t>350-800°C közötti hőmérséklet</a:t>
          </a:r>
          <a:endParaRPr lang="en-US" sz="2500" kern="1200" dirty="0">
            <a:latin typeface="Palatino Linotype" panose="0204050205050503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u-HU" sz="2500" kern="1200" dirty="0">
              <a:latin typeface="Palatino Linotype" panose="02040502050505030304" pitchFamily="18" charset="0"/>
            </a:rPr>
            <a:t>0,103 kg/s tömegáram</a:t>
          </a:r>
          <a:endParaRPr lang="en-US" sz="2500" kern="1200" dirty="0">
            <a:latin typeface="Palatino Linotype" panose="02040502050505030304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u-HU" sz="2500" kern="1200" dirty="0">
              <a:latin typeface="Palatino Linotype" panose="02040502050505030304" pitchFamily="18" charset="0"/>
            </a:rPr>
            <a:t>25-85 kW elméletileg bevezethető hő</a:t>
          </a:r>
          <a:endParaRPr lang="en-US" sz="2500" kern="1200" dirty="0">
            <a:latin typeface="Palatino Linotype" panose="02040502050505030304" pitchFamily="18" charset="0"/>
          </a:endParaRPr>
        </a:p>
      </dsp:txBody>
      <dsp:txXfrm rot="-5400000">
        <a:off x="2654286" y="3192848"/>
        <a:ext cx="4613869" cy="1938394"/>
      </dsp:txXfrm>
    </dsp:sp>
    <dsp:sp modelId="{C0545172-7E29-4864-BF1A-5E07D70E74B7}">
      <dsp:nvSpPr>
        <dsp:cNvPr id="0" name=""/>
        <dsp:cNvSpPr/>
      </dsp:nvSpPr>
      <dsp:spPr>
        <a:xfrm>
          <a:off x="0" y="2819472"/>
          <a:ext cx="2654286" cy="2685148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>
              <a:latin typeface="Palatino Linotype" panose="02040502050505030304" pitchFamily="18" charset="0"/>
            </a:rPr>
            <a:t>Melegoldal: FÜSTGÁZ</a:t>
          </a:r>
          <a:endParaRPr lang="en-US" sz="3200" kern="1200">
            <a:latin typeface="Palatino Linotype" panose="02040502050505030304" pitchFamily="18" charset="0"/>
          </a:endParaRPr>
        </a:p>
      </dsp:txBody>
      <dsp:txXfrm>
        <a:off x="129572" y="2949044"/>
        <a:ext cx="2395142" cy="2426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7F01A-FDD4-4A3E-B07B-A1873D908EDE}">
      <dsp:nvSpPr>
        <dsp:cNvPr id="0" name=""/>
        <dsp:cNvSpPr/>
      </dsp:nvSpPr>
      <dsp:spPr>
        <a:xfrm>
          <a:off x="0" y="100853"/>
          <a:ext cx="5257800" cy="437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latin typeface="Palatino Linotype" panose="02040502050505030304" pitchFamily="18" charset="0"/>
            </a:rPr>
            <a:t>toluol</a:t>
          </a:r>
          <a:endParaRPr lang="en-US" sz="1700" kern="1200" dirty="0">
            <a:latin typeface="Palatino Linotype" panose="02040502050505030304" pitchFamily="18" charset="0"/>
          </a:endParaRPr>
        </a:p>
      </dsp:txBody>
      <dsp:txXfrm>
        <a:off x="21361" y="122214"/>
        <a:ext cx="5215078" cy="394858"/>
      </dsp:txXfrm>
    </dsp:sp>
    <dsp:sp modelId="{64624BA4-A7C2-409D-9502-CE91529F2757}">
      <dsp:nvSpPr>
        <dsp:cNvPr id="0" name=""/>
        <dsp:cNvSpPr/>
      </dsp:nvSpPr>
      <dsp:spPr>
        <a:xfrm>
          <a:off x="0" y="587393"/>
          <a:ext cx="5257800" cy="437580"/>
        </a:xfrm>
        <a:prstGeom prst="roundRect">
          <a:avLst/>
        </a:prstGeom>
        <a:solidFill>
          <a:schemeClr val="accent5">
            <a:hueOff val="41451"/>
            <a:satOff val="3950"/>
            <a:lumOff val="-1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>
              <a:latin typeface="Palatino Linotype" panose="02040502050505030304" pitchFamily="18" charset="0"/>
            </a:rPr>
            <a:t>1-butanol</a:t>
          </a:r>
          <a:endParaRPr lang="en-US" sz="1700" kern="1200">
            <a:latin typeface="Palatino Linotype" panose="02040502050505030304" pitchFamily="18" charset="0"/>
          </a:endParaRPr>
        </a:p>
      </dsp:txBody>
      <dsp:txXfrm>
        <a:off x="21361" y="608754"/>
        <a:ext cx="5215078" cy="394858"/>
      </dsp:txXfrm>
    </dsp:sp>
    <dsp:sp modelId="{A0A57C23-FF1F-46B7-9F78-B6AE8EF9725C}">
      <dsp:nvSpPr>
        <dsp:cNvPr id="0" name=""/>
        <dsp:cNvSpPr/>
      </dsp:nvSpPr>
      <dsp:spPr>
        <a:xfrm>
          <a:off x="0" y="1073933"/>
          <a:ext cx="5257800" cy="437580"/>
        </a:xfrm>
        <a:prstGeom prst="roundRect">
          <a:avLst/>
        </a:prstGeom>
        <a:solidFill>
          <a:schemeClr val="accent5">
            <a:hueOff val="82901"/>
            <a:satOff val="7899"/>
            <a:lumOff val="-3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>
              <a:latin typeface="Palatino Linotype" panose="02040502050505030304" pitchFamily="18" charset="0"/>
            </a:rPr>
            <a:t>benzol</a:t>
          </a:r>
          <a:endParaRPr lang="en-US" sz="1700" kern="1200">
            <a:latin typeface="Palatino Linotype" panose="02040502050505030304" pitchFamily="18" charset="0"/>
          </a:endParaRPr>
        </a:p>
      </dsp:txBody>
      <dsp:txXfrm>
        <a:off x="21361" y="1095294"/>
        <a:ext cx="5215078" cy="394858"/>
      </dsp:txXfrm>
    </dsp:sp>
    <dsp:sp modelId="{00D206E1-7E03-4E49-8368-9950A17F4BF0}">
      <dsp:nvSpPr>
        <dsp:cNvPr id="0" name=""/>
        <dsp:cNvSpPr/>
      </dsp:nvSpPr>
      <dsp:spPr>
        <a:xfrm>
          <a:off x="0" y="1560473"/>
          <a:ext cx="5257800" cy="437580"/>
        </a:xfrm>
        <a:prstGeom prst="roundRect">
          <a:avLst/>
        </a:prstGeom>
        <a:solidFill>
          <a:schemeClr val="accent5">
            <a:hueOff val="124352"/>
            <a:satOff val="11849"/>
            <a:lumOff val="-4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>
              <a:latin typeface="Palatino Linotype" panose="02040502050505030304" pitchFamily="18" charset="0"/>
            </a:rPr>
            <a:t>ciklohexán</a:t>
          </a:r>
          <a:endParaRPr lang="en-US" sz="1700" kern="1200">
            <a:latin typeface="Palatino Linotype" panose="02040502050505030304" pitchFamily="18" charset="0"/>
          </a:endParaRPr>
        </a:p>
      </dsp:txBody>
      <dsp:txXfrm>
        <a:off x="21361" y="1581834"/>
        <a:ext cx="5215078" cy="394858"/>
      </dsp:txXfrm>
    </dsp:sp>
    <dsp:sp modelId="{3C6E4A91-34AC-4D0A-8EEC-4A7BE006654B}">
      <dsp:nvSpPr>
        <dsp:cNvPr id="0" name=""/>
        <dsp:cNvSpPr/>
      </dsp:nvSpPr>
      <dsp:spPr>
        <a:xfrm>
          <a:off x="0" y="2047013"/>
          <a:ext cx="5257800" cy="437580"/>
        </a:xfrm>
        <a:prstGeom prst="roundRect">
          <a:avLst/>
        </a:prstGeom>
        <a:solidFill>
          <a:schemeClr val="accent5">
            <a:hueOff val="165803"/>
            <a:satOff val="15798"/>
            <a:lumOff val="-6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 err="1">
              <a:latin typeface="Palatino Linotype" panose="02040502050505030304" pitchFamily="18" charset="0"/>
            </a:rPr>
            <a:t>hexafluorobenzol</a:t>
          </a:r>
          <a:endParaRPr lang="en-US" sz="1700" kern="1200" dirty="0">
            <a:latin typeface="Palatino Linotype" panose="02040502050505030304" pitchFamily="18" charset="0"/>
          </a:endParaRPr>
        </a:p>
      </dsp:txBody>
      <dsp:txXfrm>
        <a:off x="21361" y="2068374"/>
        <a:ext cx="5215078" cy="394858"/>
      </dsp:txXfrm>
    </dsp:sp>
    <dsp:sp modelId="{F584574B-496C-4CDF-A502-603D1658707E}">
      <dsp:nvSpPr>
        <dsp:cNvPr id="0" name=""/>
        <dsp:cNvSpPr/>
      </dsp:nvSpPr>
      <dsp:spPr>
        <a:xfrm>
          <a:off x="0" y="2533553"/>
          <a:ext cx="5257800" cy="437580"/>
        </a:xfrm>
        <a:prstGeom prst="roundRect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>
              <a:latin typeface="Palatino Linotype" panose="02040502050505030304" pitchFamily="18" charset="0"/>
            </a:rPr>
            <a:t>r245fa</a:t>
          </a:r>
          <a:endParaRPr lang="en-US" sz="1700" kern="1200">
            <a:latin typeface="Palatino Linotype" panose="02040502050505030304" pitchFamily="18" charset="0"/>
          </a:endParaRPr>
        </a:p>
      </dsp:txBody>
      <dsp:txXfrm>
        <a:off x="21361" y="2554914"/>
        <a:ext cx="5215078" cy="394858"/>
      </dsp:txXfrm>
    </dsp:sp>
    <dsp:sp modelId="{CFF2112C-43D7-43A5-8451-F4AA87EEC8ED}">
      <dsp:nvSpPr>
        <dsp:cNvPr id="0" name=""/>
        <dsp:cNvSpPr/>
      </dsp:nvSpPr>
      <dsp:spPr>
        <a:xfrm>
          <a:off x="0" y="3020093"/>
          <a:ext cx="5257800" cy="437580"/>
        </a:xfrm>
        <a:prstGeom prst="roundRect">
          <a:avLst/>
        </a:prstGeom>
        <a:solidFill>
          <a:schemeClr val="accent5">
            <a:hueOff val="248704"/>
            <a:satOff val="23697"/>
            <a:lumOff val="-9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>
              <a:latin typeface="Palatino Linotype" panose="02040502050505030304" pitchFamily="18" charset="0"/>
            </a:rPr>
            <a:t>r114</a:t>
          </a:r>
          <a:endParaRPr lang="en-US" sz="1700" kern="1200">
            <a:latin typeface="Palatino Linotype" panose="02040502050505030304" pitchFamily="18" charset="0"/>
          </a:endParaRPr>
        </a:p>
      </dsp:txBody>
      <dsp:txXfrm>
        <a:off x="21361" y="3041454"/>
        <a:ext cx="5215078" cy="394858"/>
      </dsp:txXfrm>
    </dsp:sp>
    <dsp:sp modelId="{6535AD45-39CA-48CF-B74C-B19137EB5FB4}">
      <dsp:nvSpPr>
        <dsp:cNvPr id="0" name=""/>
        <dsp:cNvSpPr/>
      </dsp:nvSpPr>
      <dsp:spPr>
        <a:xfrm>
          <a:off x="0" y="3506633"/>
          <a:ext cx="5257800" cy="437580"/>
        </a:xfrm>
        <a:prstGeom prst="roundRect">
          <a:avLst/>
        </a:prstGeom>
        <a:solidFill>
          <a:schemeClr val="accent5">
            <a:hueOff val="290155"/>
            <a:satOff val="27647"/>
            <a:lumOff val="-11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>
              <a:latin typeface="Palatino Linotype" panose="02040502050505030304" pitchFamily="18" charset="0"/>
            </a:rPr>
            <a:t>n-pentán</a:t>
          </a:r>
          <a:endParaRPr lang="en-US" sz="1700" kern="1200">
            <a:latin typeface="Palatino Linotype" panose="02040502050505030304" pitchFamily="18" charset="0"/>
          </a:endParaRPr>
        </a:p>
      </dsp:txBody>
      <dsp:txXfrm>
        <a:off x="21361" y="3527994"/>
        <a:ext cx="5215078" cy="394858"/>
      </dsp:txXfrm>
    </dsp:sp>
    <dsp:sp modelId="{B9769646-671B-4934-BE80-FE724050AE8F}">
      <dsp:nvSpPr>
        <dsp:cNvPr id="0" name=""/>
        <dsp:cNvSpPr/>
      </dsp:nvSpPr>
      <dsp:spPr>
        <a:xfrm>
          <a:off x="0" y="3993173"/>
          <a:ext cx="5257800" cy="437580"/>
        </a:xfrm>
        <a:prstGeom prst="roundRect">
          <a:avLst/>
        </a:prstGeom>
        <a:solidFill>
          <a:schemeClr val="accent5">
            <a:hueOff val="331605"/>
            <a:satOff val="31596"/>
            <a:lumOff val="-13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>
              <a:latin typeface="Palatino Linotype" panose="02040502050505030304" pitchFamily="18" charset="0"/>
            </a:rPr>
            <a:t>n-hexán</a:t>
          </a:r>
          <a:endParaRPr lang="en-US" sz="1700" kern="1200">
            <a:latin typeface="Palatino Linotype" panose="02040502050505030304" pitchFamily="18" charset="0"/>
          </a:endParaRPr>
        </a:p>
      </dsp:txBody>
      <dsp:txXfrm>
        <a:off x="21361" y="4014534"/>
        <a:ext cx="5215078" cy="394858"/>
      </dsp:txXfrm>
    </dsp:sp>
    <dsp:sp modelId="{C604A52F-5EDA-456E-92AE-DFA02B54B355}">
      <dsp:nvSpPr>
        <dsp:cNvPr id="0" name=""/>
        <dsp:cNvSpPr/>
      </dsp:nvSpPr>
      <dsp:spPr>
        <a:xfrm>
          <a:off x="0" y="4479713"/>
          <a:ext cx="5257800" cy="437580"/>
        </a:xfrm>
        <a:prstGeom prst="roundRect">
          <a:avLst/>
        </a:prstGeom>
        <a:solidFill>
          <a:schemeClr val="accent5">
            <a:hueOff val="373056"/>
            <a:satOff val="35546"/>
            <a:lumOff val="-14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>
              <a:latin typeface="Palatino Linotype" panose="02040502050505030304" pitchFamily="18" charset="0"/>
            </a:rPr>
            <a:t>n-heptán</a:t>
          </a:r>
          <a:endParaRPr lang="en-US" sz="1700" kern="1200">
            <a:latin typeface="Palatino Linotype" panose="02040502050505030304" pitchFamily="18" charset="0"/>
          </a:endParaRPr>
        </a:p>
      </dsp:txBody>
      <dsp:txXfrm>
        <a:off x="21361" y="4501074"/>
        <a:ext cx="5215078" cy="394858"/>
      </dsp:txXfrm>
    </dsp:sp>
    <dsp:sp modelId="{8A145014-970A-4ECF-AEF0-618C320C8DE8}">
      <dsp:nvSpPr>
        <dsp:cNvPr id="0" name=""/>
        <dsp:cNvSpPr/>
      </dsp:nvSpPr>
      <dsp:spPr>
        <a:xfrm>
          <a:off x="0" y="4966254"/>
          <a:ext cx="5257800" cy="437580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 err="1">
              <a:latin typeface="Palatino Linotype" panose="02040502050505030304" pitchFamily="18" charset="0"/>
            </a:rPr>
            <a:t>izopentán</a:t>
          </a:r>
          <a:endParaRPr lang="en-US" sz="1700" kern="1200" dirty="0">
            <a:latin typeface="Palatino Linotype" panose="02040502050505030304" pitchFamily="18" charset="0"/>
          </a:endParaRPr>
        </a:p>
      </dsp:txBody>
      <dsp:txXfrm>
        <a:off x="21361" y="4987615"/>
        <a:ext cx="5215078" cy="394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F018B-95EE-46F4-82CF-C785E633A230}">
      <dsp:nvSpPr>
        <dsp:cNvPr id="0" name=""/>
        <dsp:cNvSpPr/>
      </dsp:nvSpPr>
      <dsp:spPr>
        <a:xfrm>
          <a:off x="0" y="28486"/>
          <a:ext cx="2530135" cy="40774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Egészségkárosító hatások</a:t>
          </a:r>
        </a:p>
      </dsp:txBody>
      <dsp:txXfrm>
        <a:off x="19904" y="48390"/>
        <a:ext cx="2490327" cy="367937"/>
      </dsp:txXfrm>
    </dsp:sp>
    <dsp:sp modelId="{E9A4A4FD-946F-4EC3-B8CB-F33BAC51F376}">
      <dsp:nvSpPr>
        <dsp:cNvPr id="0" name=""/>
        <dsp:cNvSpPr/>
      </dsp:nvSpPr>
      <dsp:spPr>
        <a:xfrm>
          <a:off x="0" y="494860"/>
          <a:ext cx="2530135" cy="40774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Tűzveszélyesség</a:t>
          </a:r>
        </a:p>
      </dsp:txBody>
      <dsp:txXfrm>
        <a:off x="19904" y="514764"/>
        <a:ext cx="2490327" cy="367937"/>
      </dsp:txXfrm>
    </dsp:sp>
    <dsp:sp modelId="{ABE5E135-86DF-4145-8B2A-18116431EBA8}">
      <dsp:nvSpPr>
        <dsp:cNvPr id="0" name=""/>
        <dsp:cNvSpPr/>
      </dsp:nvSpPr>
      <dsp:spPr>
        <a:xfrm>
          <a:off x="0" y="951565"/>
          <a:ext cx="2530135" cy="40774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GWP, ODP</a:t>
          </a:r>
        </a:p>
      </dsp:txBody>
      <dsp:txXfrm>
        <a:off x="19904" y="971469"/>
        <a:ext cx="2490327" cy="367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0AE72-BF82-4F4F-989A-47AA431990D8}">
      <dsp:nvSpPr>
        <dsp:cNvPr id="0" name=""/>
        <dsp:cNvSpPr/>
      </dsp:nvSpPr>
      <dsp:spPr>
        <a:xfrm>
          <a:off x="0" y="18053"/>
          <a:ext cx="5257800" cy="1003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latin typeface="Palatino Linotype" panose="02040502050505030304" pitchFamily="18" charset="0"/>
            </a:rPr>
            <a:t>Klíma</a:t>
          </a:r>
          <a:endParaRPr lang="en-US" sz="3900" kern="1200" dirty="0">
            <a:latin typeface="Palatino Linotype" panose="02040502050505030304" pitchFamily="18" charset="0"/>
          </a:endParaRPr>
        </a:p>
      </dsp:txBody>
      <dsp:txXfrm>
        <a:off x="49004" y="67057"/>
        <a:ext cx="5159792" cy="905852"/>
      </dsp:txXfrm>
    </dsp:sp>
    <dsp:sp modelId="{65ABB9A7-E4F1-4181-BD32-CF5830594937}">
      <dsp:nvSpPr>
        <dsp:cNvPr id="0" name=""/>
        <dsp:cNvSpPr/>
      </dsp:nvSpPr>
      <dsp:spPr>
        <a:xfrm>
          <a:off x="0" y="1134233"/>
          <a:ext cx="5257800" cy="1003860"/>
        </a:xfrm>
        <a:prstGeom prst="roundRect">
          <a:avLst/>
        </a:prstGeom>
        <a:solidFill>
          <a:schemeClr val="accent5">
            <a:hueOff val="103627"/>
            <a:satOff val="9874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latin typeface="Palatino Linotype" panose="02040502050505030304" pitchFamily="18" charset="0"/>
            </a:rPr>
            <a:t>Olajszivattyú</a:t>
          </a:r>
          <a:endParaRPr lang="en-US" sz="3900" kern="1200" dirty="0">
            <a:latin typeface="Palatino Linotype" panose="02040502050505030304" pitchFamily="18" charset="0"/>
          </a:endParaRPr>
        </a:p>
      </dsp:txBody>
      <dsp:txXfrm>
        <a:off x="49004" y="1183237"/>
        <a:ext cx="5159792" cy="905852"/>
      </dsp:txXfrm>
    </dsp:sp>
    <dsp:sp modelId="{D265CEC4-93D7-4AFD-A138-11A81AF86B4A}">
      <dsp:nvSpPr>
        <dsp:cNvPr id="0" name=""/>
        <dsp:cNvSpPr/>
      </dsp:nvSpPr>
      <dsp:spPr>
        <a:xfrm>
          <a:off x="0" y="2250413"/>
          <a:ext cx="5257800" cy="1003860"/>
        </a:xfrm>
        <a:prstGeom prst="roundRect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latin typeface="Palatino Linotype" panose="02040502050505030304" pitchFamily="18" charset="0"/>
            </a:rPr>
            <a:t>Légkompresszor</a:t>
          </a:r>
          <a:endParaRPr lang="en-US" sz="3900" kern="1200" dirty="0">
            <a:latin typeface="Palatino Linotype" panose="02040502050505030304" pitchFamily="18" charset="0"/>
          </a:endParaRPr>
        </a:p>
      </dsp:txBody>
      <dsp:txXfrm>
        <a:off x="49004" y="2299417"/>
        <a:ext cx="5159792" cy="905852"/>
      </dsp:txXfrm>
    </dsp:sp>
    <dsp:sp modelId="{BACB9334-7E34-406B-8EFF-40B23BD5AB8D}">
      <dsp:nvSpPr>
        <dsp:cNvPr id="0" name=""/>
        <dsp:cNvSpPr/>
      </dsp:nvSpPr>
      <dsp:spPr>
        <a:xfrm>
          <a:off x="0" y="3366594"/>
          <a:ext cx="5257800" cy="1003860"/>
        </a:xfrm>
        <a:prstGeom prst="roundRect">
          <a:avLst/>
        </a:prstGeom>
        <a:solidFill>
          <a:schemeClr val="accent5">
            <a:hueOff val="310880"/>
            <a:satOff val="29621"/>
            <a:lumOff val="-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latin typeface="Palatino Linotype" panose="02040502050505030304" pitchFamily="18" charset="0"/>
            </a:rPr>
            <a:t>Hűtőkocsi</a:t>
          </a:r>
          <a:endParaRPr lang="en-US" sz="3900" kern="1200" dirty="0">
            <a:latin typeface="Palatino Linotype" panose="02040502050505030304" pitchFamily="18" charset="0"/>
          </a:endParaRPr>
        </a:p>
      </dsp:txBody>
      <dsp:txXfrm>
        <a:off x="49004" y="3415598"/>
        <a:ext cx="5159792" cy="905852"/>
      </dsp:txXfrm>
    </dsp:sp>
    <dsp:sp modelId="{4BF9644F-9273-4236-90CF-59457B199326}">
      <dsp:nvSpPr>
        <dsp:cNvPr id="0" name=""/>
        <dsp:cNvSpPr/>
      </dsp:nvSpPr>
      <dsp:spPr>
        <a:xfrm>
          <a:off x="0" y="4482774"/>
          <a:ext cx="5257800" cy="1003860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latin typeface="Palatino Linotype" panose="02040502050505030304" pitchFamily="18" charset="0"/>
            </a:rPr>
            <a:t>Mikrohullámú sütő</a:t>
          </a:r>
        </a:p>
      </dsp:txBody>
      <dsp:txXfrm>
        <a:off x="49004" y="4531778"/>
        <a:ext cx="5159792" cy="90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0.14792</cdr:x>
      <cdr:y>0.73611</cdr:y>
    </cdr:from>
    <cdr:to>
      <cdr:x>0.23958</cdr:x>
      <cdr:y>0.94271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435F3BBE-0505-448D-8A0C-C1438A7232FA}"/>
            </a:ext>
          </a:extLst>
        </cdr:cNvPr>
        <cdr:cNvSpPr txBox="1"/>
      </cdr:nvSpPr>
      <cdr:spPr>
        <a:xfrm xmlns:a="http://schemas.openxmlformats.org/drawingml/2006/main">
          <a:off x="676275" y="2019300"/>
          <a:ext cx="419100" cy="566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1;2</a:t>
          </a:r>
        </a:p>
      </cdr:txBody>
    </cdr:sp>
  </cdr:relSizeAnchor>
  <cdr:relSizeAnchor xmlns:cdr="http://schemas.openxmlformats.org/drawingml/2006/chartDrawing">
    <cdr:from>
      <cdr:x>0.54375</cdr:x>
      <cdr:y>0.22049</cdr:y>
    </cdr:from>
    <cdr:to>
      <cdr:x>0.74375</cdr:x>
      <cdr:y>0.55382</cdr:y>
    </cdr:to>
    <cdr:sp macro="" textlink="">
      <cdr:nvSpPr>
        <cdr:cNvPr id="3" name="Szövegdoboz 2">
          <a:extLst xmlns:a="http://schemas.openxmlformats.org/drawingml/2006/main">
            <a:ext uri="{FF2B5EF4-FFF2-40B4-BE49-F238E27FC236}">
              <a16:creationId xmlns:a16="http://schemas.microsoft.com/office/drawing/2014/main" id="{17C778D4-393D-412A-8161-CE6AE255C877}"/>
            </a:ext>
          </a:extLst>
        </cdr:cNvPr>
        <cdr:cNvSpPr txBox="1"/>
      </cdr:nvSpPr>
      <cdr:spPr>
        <a:xfrm xmlns:a="http://schemas.openxmlformats.org/drawingml/2006/main">
          <a:off x="2486025" y="6048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0.56042</cdr:x>
      <cdr:y>0.18924</cdr:y>
    </cdr:from>
    <cdr:to>
      <cdr:x>0.76042</cdr:x>
      <cdr:y>0.52257</cdr:y>
    </cdr:to>
    <cdr:sp macro="" textlink="">
      <cdr:nvSpPr>
        <cdr:cNvPr id="4" name="Szövegdoboz 3">
          <a:extLst xmlns:a="http://schemas.openxmlformats.org/drawingml/2006/main">
            <a:ext uri="{FF2B5EF4-FFF2-40B4-BE49-F238E27FC236}">
              <a16:creationId xmlns:a16="http://schemas.microsoft.com/office/drawing/2014/main" id="{A11FE315-A72E-43AE-8643-89837B943E21}"/>
            </a:ext>
          </a:extLst>
        </cdr:cNvPr>
        <cdr:cNvSpPr txBox="1"/>
      </cdr:nvSpPr>
      <cdr:spPr>
        <a:xfrm xmlns:a="http://schemas.openxmlformats.org/drawingml/2006/main">
          <a:off x="2562225" y="5191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2*</a:t>
          </a:r>
        </a:p>
      </cdr:txBody>
    </cdr:sp>
  </cdr:relSizeAnchor>
  <cdr:relSizeAnchor xmlns:cdr="http://schemas.openxmlformats.org/drawingml/2006/chartDrawing">
    <cdr:from>
      <cdr:x>0.65208</cdr:x>
      <cdr:y>0.19965</cdr:y>
    </cdr:from>
    <cdr:to>
      <cdr:x>0.85208</cdr:x>
      <cdr:y>0.53299</cdr:y>
    </cdr:to>
    <cdr:sp macro="" textlink="">
      <cdr:nvSpPr>
        <cdr:cNvPr id="5" name="Szövegdoboz 4">
          <a:extLst xmlns:a="http://schemas.openxmlformats.org/drawingml/2006/main">
            <a:ext uri="{FF2B5EF4-FFF2-40B4-BE49-F238E27FC236}">
              <a16:creationId xmlns:a16="http://schemas.microsoft.com/office/drawing/2014/main" id="{66FA0EA4-00D0-4150-B420-2BCF144AB136}"/>
            </a:ext>
          </a:extLst>
        </cdr:cNvPr>
        <cdr:cNvSpPr txBox="1"/>
      </cdr:nvSpPr>
      <cdr:spPr>
        <a:xfrm xmlns:a="http://schemas.openxmlformats.org/drawingml/2006/main">
          <a:off x="2981325" y="5476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3</a:t>
          </a:r>
        </a:p>
      </cdr:txBody>
    </cdr:sp>
  </cdr:relSizeAnchor>
  <cdr:relSizeAnchor xmlns:cdr="http://schemas.openxmlformats.org/drawingml/2006/chartDrawing">
    <cdr:from>
      <cdr:x>0.66042</cdr:x>
      <cdr:y>0.57813</cdr:y>
    </cdr:from>
    <cdr:to>
      <cdr:x>0.86042</cdr:x>
      <cdr:y>0.91146</cdr:y>
    </cdr:to>
    <cdr:sp macro="" textlink="">
      <cdr:nvSpPr>
        <cdr:cNvPr id="6" name="Szövegdoboz 5">
          <a:extLst xmlns:a="http://schemas.openxmlformats.org/drawingml/2006/main">
            <a:ext uri="{FF2B5EF4-FFF2-40B4-BE49-F238E27FC236}">
              <a16:creationId xmlns:a16="http://schemas.microsoft.com/office/drawing/2014/main" id="{9AC71D2C-41CA-4602-A63B-24C07ED4D9CA}"/>
            </a:ext>
          </a:extLst>
        </cdr:cNvPr>
        <cdr:cNvSpPr txBox="1"/>
      </cdr:nvSpPr>
      <cdr:spPr>
        <a:xfrm xmlns:a="http://schemas.openxmlformats.org/drawingml/2006/main">
          <a:off x="3019425" y="15859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4*</a:t>
          </a:r>
        </a:p>
      </cdr:txBody>
    </cdr:sp>
  </cdr:relSizeAnchor>
  <cdr:relSizeAnchor xmlns:cdr="http://schemas.openxmlformats.org/drawingml/2006/chartDrawing">
    <cdr:from>
      <cdr:x>0.58125</cdr:x>
      <cdr:y>0.79687</cdr:y>
    </cdr:from>
    <cdr:to>
      <cdr:x>0.67292</cdr:x>
      <cdr:y>0.92708</cdr:y>
    </cdr:to>
    <cdr:sp macro="" textlink="">
      <cdr:nvSpPr>
        <cdr:cNvPr id="7" name="Szövegdoboz 6">
          <a:extLst xmlns:a="http://schemas.openxmlformats.org/drawingml/2006/main">
            <a:ext uri="{FF2B5EF4-FFF2-40B4-BE49-F238E27FC236}">
              <a16:creationId xmlns:a16="http://schemas.microsoft.com/office/drawing/2014/main" id="{821C0162-8538-4AB6-AD42-244C2E3B389F}"/>
            </a:ext>
          </a:extLst>
        </cdr:cNvPr>
        <cdr:cNvSpPr txBox="1"/>
      </cdr:nvSpPr>
      <cdr:spPr>
        <a:xfrm xmlns:a="http://schemas.openxmlformats.org/drawingml/2006/main">
          <a:off x="2657475" y="2185987"/>
          <a:ext cx="419100" cy="35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0.5625</cdr:x>
      <cdr:y>0.78646</cdr:y>
    </cdr:from>
    <cdr:to>
      <cdr:x>0.65417</cdr:x>
      <cdr:y>1</cdr:y>
    </cdr:to>
    <cdr:sp macro="" textlink="">
      <cdr:nvSpPr>
        <cdr:cNvPr id="8" name="Szövegdoboz 7">
          <a:extLst xmlns:a="http://schemas.openxmlformats.org/drawingml/2006/main">
            <a:ext uri="{FF2B5EF4-FFF2-40B4-BE49-F238E27FC236}">
              <a16:creationId xmlns:a16="http://schemas.microsoft.com/office/drawing/2014/main" id="{0AA856F5-6405-4A53-A9C6-B0D591520E3C}"/>
            </a:ext>
          </a:extLst>
        </cdr:cNvPr>
        <cdr:cNvSpPr txBox="1"/>
      </cdr:nvSpPr>
      <cdr:spPr>
        <a:xfrm xmlns:a="http://schemas.openxmlformats.org/drawingml/2006/main">
          <a:off x="2571750" y="2157412"/>
          <a:ext cx="419100" cy="585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0.14792</cdr:x>
      <cdr:y>0.73611</cdr:y>
    </cdr:from>
    <cdr:to>
      <cdr:x>0.23958</cdr:x>
      <cdr:y>0.94271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435F3BBE-0505-448D-8A0C-C1438A7232FA}"/>
            </a:ext>
          </a:extLst>
        </cdr:cNvPr>
        <cdr:cNvSpPr txBox="1"/>
      </cdr:nvSpPr>
      <cdr:spPr>
        <a:xfrm xmlns:a="http://schemas.openxmlformats.org/drawingml/2006/main">
          <a:off x="676275" y="2019300"/>
          <a:ext cx="419100" cy="566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1;2</a:t>
          </a:r>
        </a:p>
      </cdr:txBody>
    </cdr:sp>
  </cdr:relSizeAnchor>
  <cdr:relSizeAnchor xmlns:cdr="http://schemas.openxmlformats.org/drawingml/2006/chartDrawing">
    <cdr:from>
      <cdr:x>0.54375</cdr:x>
      <cdr:y>0.22049</cdr:y>
    </cdr:from>
    <cdr:to>
      <cdr:x>0.74375</cdr:x>
      <cdr:y>0.55382</cdr:y>
    </cdr:to>
    <cdr:sp macro="" textlink="">
      <cdr:nvSpPr>
        <cdr:cNvPr id="3" name="Szövegdoboz 2">
          <a:extLst xmlns:a="http://schemas.openxmlformats.org/drawingml/2006/main">
            <a:ext uri="{FF2B5EF4-FFF2-40B4-BE49-F238E27FC236}">
              <a16:creationId xmlns:a16="http://schemas.microsoft.com/office/drawing/2014/main" id="{17C778D4-393D-412A-8161-CE6AE255C877}"/>
            </a:ext>
          </a:extLst>
        </cdr:cNvPr>
        <cdr:cNvSpPr txBox="1"/>
      </cdr:nvSpPr>
      <cdr:spPr>
        <a:xfrm xmlns:a="http://schemas.openxmlformats.org/drawingml/2006/main">
          <a:off x="2486025" y="6048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0.56042</cdr:x>
      <cdr:y>0.18924</cdr:y>
    </cdr:from>
    <cdr:to>
      <cdr:x>0.76042</cdr:x>
      <cdr:y>0.52257</cdr:y>
    </cdr:to>
    <cdr:sp macro="" textlink="">
      <cdr:nvSpPr>
        <cdr:cNvPr id="4" name="Szövegdoboz 3">
          <a:extLst xmlns:a="http://schemas.openxmlformats.org/drawingml/2006/main">
            <a:ext uri="{FF2B5EF4-FFF2-40B4-BE49-F238E27FC236}">
              <a16:creationId xmlns:a16="http://schemas.microsoft.com/office/drawing/2014/main" id="{A11FE315-A72E-43AE-8643-89837B943E21}"/>
            </a:ext>
          </a:extLst>
        </cdr:cNvPr>
        <cdr:cNvSpPr txBox="1"/>
      </cdr:nvSpPr>
      <cdr:spPr>
        <a:xfrm xmlns:a="http://schemas.openxmlformats.org/drawingml/2006/main">
          <a:off x="2562225" y="5191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2*</a:t>
          </a:r>
        </a:p>
      </cdr:txBody>
    </cdr:sp>
  </cdr:relSizeAnchor>
  <cdr:relSizeAnchor xmlns:cdr="http://schemas.openxmlformats.org/drawingml/2006/chartDrawing">
    <cdr:from>
      <cdr:x>0.65208</cdr:x>
      <cdr:y>0.19965</cdr:y>
    </cdr:from>
    <cdr:to>
      <cdr:x>0.85208</cdr:x>
      <cdr:y>0.53299</cdr:y>
    </cdr:to>
    <cdr:sp macro="" textlink="">
      <cdr:nvSpPr>
        <cdr:cNvPr id="5" name="Szövegdoboz 4">
          <a:extLst xmlns:a="http://schemas.openxmlformats.org/drawingml/2006/main">
            <a:ext uri="{FF2B5EF4-FFF2-40B4-BE49-F238E27FC236}">
              <a16:creationId xmlns:a16="http://schemas.microsoft.com/office/drawing/2014/main" id="{66FA0EA4-00D0-4150-B420-2BCF144AB136}"/>
            </a:ext>
          </a:extLst>
        </cdr:cNvPr>
        <cdr:cNvSpPr txBox="1"/>
      </cdr:nvSpPr>
      <cdr:spPr>
        <a:xfrm xmlns:a="http://schemas.openxmlformats.org/drawingml/2006/main">
          <a:off x="2981325" y="5476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3</a:t>
          </a:r>
        </a:p>
      </cdr:txBody>
    </cdr:sp>
  </cdr:relSizeAnchor>
  <cdr:relSizeAnchor xmlns:cdr="http://schemas.openxmlformats.org/drawingml/2006/chartDrawing">
    <cdr:from>
      <cdr:x>0.66042</cdr:x>
      <cdr:y>0.57813</cdr:y>
    </cdr:from>
    <cdr:to>
      <cdr:x>0.86042</cdr:x>
      <cdr:y>0.91146</cdr:y>
    </cdr:to>
    <cdr:sp macro="" textlink="">
      <cdr:nvSpPr>
        <cdr:cNvPr id="6" name="Szövegdoboz 5">
          <a:extLst xmlns:a="http://schemas.openxmlformats.org/drawingml/2006/main">
            <a:ext uri="{FF2B5EF4-FFF2-40B4-BE49-F238E27FC236}">
              <a16:creationId xmlns:a16="http://schemas.microsoft.com/office/drawing/2014/main" id="{9AC71D2C-41CA-4602-A63B-24C07ED4D9CA}"/>
            </a:ext>
          </a:extLst>
        </cdr:cNvPr>
        <cdr:cNvSpPr txBox="1"/>
      </cdr:nvSpPr>
      <cdr:spPr>
        <a:xfrm xmlns:a="http://schemas.openxmlformats.org/drawingml/2006/main">
          <a:off x="3019425" y="15859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4*</a:t>
          </a:r>
        </a:p>
      </cdr:txBody>
    </cdr:sp>
  </cdr:relSizeAnchor>
  <cdr:relSizeAnchor xmlns:cdr="http://schemas.openxmlformats.org/drawingml/2006/chartDrawing">
    <cdr:from>
      <cdr:x>0.58125</cdr:x>
      <cdr:y>0.79687</cdr:y>
    </cdr:from>
    <cdr:to>
      <cdr:x>0.67292</cdr:x>
      <cdr:y>0.92708</cdr:y>
    </cdr:to>
    <cdr:sp macro="" textlink="">
      <cdr:nvSpPr>
        <cdr:cNvPr id="7" name="Szövegdoboz 6">
          <a:extLst xmlns:a="http://schemas.openxmlformats.org/drawingml/2006/main">
            <a:ext uri="{FF2B5EF4-FFF2-40B4-BE49-F238E27FC236}">
              <a16:creationId xmlns:a16="http://schemas.microsoft.com/office/drawing/2014/main" id="{821C0162-8538-4AB6-AD42-244C2E3B389F}"/>
            </a:ext>
          </a:extLst>
        </cdr:cNvPr>
        <cdr:cNvSpPr txBox="1"/>
      </cdr:nvSpPr>
      <cdr:spPr>
        <a:xfrm xmlns:a="http://schemas.openxmlformats.org/drawingml/2006/main">
          <a:off x="2657475" y="2185987"/>
          <a:ext cx="419100" cy="35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0.5625</cdr:x>
      <cdr:y>0.78646</cdr:y>
    </cdr:from>
    <cdr:to>
      <cdr:x>0.65417</cdr:x>
      <cdr:y>1</cdr:y>
    </cdr:to>
    <cdr:sp macro="" textlink="">
      <cdr:nvSpPr>
        <cdr:cNvPr id="8" name="Szövegdoboz 7">
          <a:extLst xmlns:a="http://schemas.openxmlformats.org/drawingml/2006/main">
            <a:ext uri="{FF2B5EF4-FFF2-40B4-BE49-F238E27FC236}">
              <a16:creationId xmlns:a16="http://schemas.microsoft.com/office/drawing/2014/main" id="{0AA856F5-6405-4A53-A9C6-B0D591520E3C}"/>
            </a:ext>
          </a:extLst>
        </cdr:cNvPr>
        <cdr:cNvSpPr txBox="1"/>
      </cdr:nvSpPr>
      <cdr:spPr>
        <a:xfrm xmlns:a="http://schemas.openxmlformats.org/drawingml/2006/main">
          <a:off x="2571750" y="2157412"/>
          <a:ext cx="419100" cy="585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4</a:t>
          </a:r>
        </a:p>
      </cdr:txBody>
    </cdr:sp>
  </cdr:relSizeAnchor>
  <cdr:relSizeAnchor xmlns:cdr="http://schemas.openxmlformats.org/drawingml/2006/chartDrawing">
    <cdr:from>
      <cdr:x>0.58542</cdr:x>
      <cdr:y>0.61458</cdr:y>
    </cdr:from>
    <cdr:to>
      <cdr:x>0.78542</cdr:x>
      <cdr:y>0.94792</cdr:y>
    </cdr:to>
    <cdr:sp macro="" textlink="">
      <cdr:nvSpPr>
        <cdr:cNvPr id="9" name="Szövegdoboz 8">
          <a:extLst xmlns:a="http://schemas.openxmlformats.org/drawingml/2006/main">
            <a:ext uri="{FF2B5EF4-FFF2-40B4-BE49-F238E27FC236}">
              <a16:creationId xmlns:a16="http://schemas.microsoft.com/office/drawing/2014/main" id="{4CE9356A-B7C7-4C78-B7BF-B8DB68238D7B}"/>
            </a:ext>
          </a:extLst>
        </cdr:cNvPr>
        <cdr:cNvSpPr txBox="1"/>
      </cdr:nvSpPr>
      <cdr:spPr>
        <a:xfrm xmlns:a="http://schemas.openxmlformats.org/drawingml/2006/main">
          <a:off x="2676525" y="1685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4**</a:t>
          </a:r>
        </a:p>
      </cdr:txBody>
    </cdr:sp>
  </cdr:relSizeAnchor>
  <cdr:relSizeAnchor xmlns:cdr="http://schemas.openxmlformats.org/drawingml/2006/chartDrawing">
    <cdr:from>
      <cdr:x>0.26667</cdr:x>
      <cdr:y>0.5625</cdr:y>
    </cdr:from>
    <cdr:to>
      <cdr:x>0.46667</cdr:x>
      <cdr:y>0.89583</cdr:y>
    </cdr:to>
    <cdr:sp macro="" textlink="">
      <cdr:nvSpPr>
        <cdr:cNvPr id="10" name="Szövegdoboz 9">
          <a:extLst xmlns:a="http://schemas.openxmlformats.org/drawingml/2006/main">
            <a:ext uri="{FF2B5EF4-FFF2-40B4-BE49-F238E27FC236}">
              <a16:creationId xmlns:a16="http://schemas.microsoft.com/office/drawing/2014/main" id="{D3533D2A-C5FE-402A-A6CA-1A72131A5AD0}"/>
            </a:ext>
          </a:extLst>
        </cdr:cNvPr>
        <cdr:cNvSpPr txBox="1"/>
      </cdr:nvSpPr>
      <cdr:spPr>
        <a:xfrm xmlns:a="http://schemas.openxmlformats.org/drawingml/2006/main">
          <a:off x="1219200" y="1543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/>
            <a:t>2**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A60574DC-161B-42E3-8074-96095034D3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16F2BB1-1DB9-4845-9F43-BAED57C38F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373C0-4293-4978-BDE9-8BD338F67FD3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6F8750E-0A05-4A88-B47F-EC6750ACA4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A967892-352F-4270-83CE-230756BF13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F55DE-EDD6-415E-B009-6A57E79DEC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466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318B8-880D-4C04-BA56-FB451E17FBB1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271A2-2F98-47CF-A7A4-E97E335695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87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271A2-2F98-47CF-A7A4-E97E3356954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40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/>
              <a:t>Toluol</a:t>
            </a:r>
            <a:r>
              <a:rPr lang="hu-HU" dirty="0"/>
              <a:t>: </a:t>
            </a:r>
            <a:r>
              <a:rPr lang="hu-HU" b="0" dirty="0"/>
              <a:t>(ENSZ szerinti 3. veszélyosztály) </a:t>
            </a:r>
            <a:r>
              <a:rPr lang="hu-HU" dirty="0"/>
              <a:t>Fokozottan tűzveszélyes. Közvetlen belélegezve mérgező. A szaga a benzoléhoz hasonló. Bizonyos műanyagokat old, tároláskor fontos szempont. Erősen párolog.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/>
              <a:t>1-butanol</a:t>
            </a:r>
            <a:r>
              <a:rPr lang="hu-HU" b="0" dirty="0"/>
              <a:t>:</a:t>
            </a:r>
            <a:r>
              <a:rPr lang="hu-HU" b="1" dirty="0"/>
              <a:t> </a:t>
            </a:r>
            <a:r>
              <a:rPr lang="hu-HU" b="0" dirty="0"/>
              <a:t>(ENSZ szerinti 3. veszélyosztály) Tűzveszélyes, lobbanáspontja 35 °C körüli. </a:t>
            </a:r>
            <a:r>
              <a:rPr lang="hu-HU" b="1" dirty="0"/>
              <a:t>Kevésbé mérgező</a:t>
            </a:r>
            <a:r>
              <a:rPr lang="hu-HU" b="0" dirty="0"/>
              <a:t>. Kellemetlen szagú.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/>
              <a:t>Benzol</a:t>
            </a:r>
            <a:r>
              <a:rPr lang="hu-HU" b="0" dirty="0"/>
              <a:t>: Igen gyúlékony és erősen mérgező. Jellegzetes, kellemetlen szagú folyadék.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err="1"/>
              <a:t>Ciklohexán</a:t>
            </a:r>
            <a:r>
              <a:rPr lang="hu-HU" b="0" dirty="0"/>
              <a:t>: Kellemetlen, benzinhez hasonló szagú folyadék. Mérgező és tűzveszélyes.</a:t>
            </a:r>
          </a:p>
          <a:p>
            <a:r>
              <a:rPr lang="hu-HU" b="1" dirty="0" err="1"/>
              <a:t>Hexafluorobenzol</a:t>
            </a:r>
            <a:r>
              <a:rPr lang="hu-HU" b="0" dirty="0"/>
              <a:t>: Az egészségre káros.</a:t>
            </a:r>
          </a:p>
          <a:p>
            <a:r>
              <a:rPr lang="hu-HU" b="1" dirty="0"/>
              <a:t>R245fa</a:t>
            </a:r>
            <a:r>
              <a:rPr lang="hu-HU" b="0" dirty="0"/>
              <a:t>: </a:t>
            </a:r>
          </a:p>
          <a:p>
            <a:r>
              <a:rPr lang="hu-HU" b="1" dirty="0"/>
              <a:t>R114</a:t>
            </a:r>
            <a:r>
              <a:rPr lang="hu-HU" b="0" dirty="0"/>
              <a:t>: (ENSZ szerinti 2.2. veszélyosztály) Nem gyúlékony, nem mérgező, szaga a kloroformra emlékeztet. </a:t>
            </a:r>
            <a:r>
              <a:rPr lang="hu-HU" b="0" dirty="0" err="1"/>
              <a:t>Ózonlebontó</a:t>
            </a:r>
            <a:r>
              <a:rPr lang="hu-HU" b="0" dirty="0"/>
              <a:t> anyag, ebből fakadóan tiltott.</a:t>
            </a:r>
          </a:p>
          <a:p>
            <a:r>
              <a:rPr lang="hu-HU" b="1" dirty="0"/>
              <a:t>N-pentán</a:t>
            </a:r>
            <a:r>
              <a:rPr lang="hu-HU" b="0" dirty="0"/>
              <a:t>: (ENSZ szerinti 3. veszélyosztály) Jellegzetes szagú. Rendkívül tűzveszélyes. Mérgező.</a:t>
            </a:r>
          </a:p>
          <a:p>
            <a:r>
              <a:rPr lang="hu-HU" b="1" dirty="0"/>
              <a:t>N-hexán</a:t>
            </a:r>
            <a:r>
              <a:rPr lang="hu-HU" b="0" dirty="0"/>
              <a:t>: (ENSZ szerinti 3. veszélyosztály) Fokozottan tűzveszélyes. Kevésbé mérgező (bőrirritációt okoz)</a:t>
            </a:r>
            <a:endParaRPr lang="hu-HU" b="1" dirty="0"/>
          </a:p>
          <a:p>
            <a:r>
              <a:rPr lang="hu-HU" b="1" dirty="0"/>
              <a:t>N-heptán</a:t>
            </a:r>
            <a:r>
              <a:rPr lang="hu-HU" dirty="0"/>
              <a:t>: Könnyen éghető.</a:t>
            </a:r>
          </a:p>
          <a:p>
            <a:r>
              <a:rPr lang="hu-HU" b="1" dirty="0" err="1"/>
              <a:t>Izopentán</a:t>
            </a:r>
            <a:r>
              <a:rPr lang="hu-HU" dirty="0"/>
              <a:t>: Nagyon illékony. Erősen gyúlékony, lobbanáspontja -51 °C. Nem mérgező.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271A2-2F98-47CF-A7A4-E97E3356954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28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09F724-7980-46FF-9836-6AA30A56B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6D3D216-2C28-4171-BB0C-1AB8612DD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E5DE97E-8712-4C32-BCC9-703FC05B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5AAF61-2626-44CD-BA0D-B46C9AB5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A1192B9-0450-42BA-B6CA-ED6142EB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7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48116B-53DE-4F15-BC5F-0E8ABD33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2A2B6ED-E812-400A-B0AF-975097EFD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9E6BD7-D8C9-4007-B719-89859890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1149DB7-0620-43E4-B02D-562ABEA8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EBC05B-3895-4751-AAAB-6D5B09F0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931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F0C7C81-4804-44E3-86D9-73952A452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DC75FE1-4B9B-46FA-BB41-05F3F917E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6F1721-473E-45A0-92BD-5DC03785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A9F17C-B42F-4181-9D17-885838E2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E2A383-9F29-4E80-8A33-DFE37BD6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88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896DD-7E8E-403A-AE92-D09AD142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08F7D2-9D06-463D-8BB9-D627E966B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A4189-C641-4517-AAD5-2ACB2C31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947949C-8FF5-4C67-8F95-4A2E1F5F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7982FE-387D-4701-BDA3-CD053BBB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32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836893-A985-4A2A-A11F-471ADE2E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7493D83-CFB0-4D8F-A293-AA25F0DFA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4C4003-ED6C-4622-A69E-3B82A8CD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DBE2C9-80BB-4725-BC8D-95D8EF88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BAA58E-2B79-4590-9852-FC1C482B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61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EA567F-697B-4036-B9E5-9AD5FE2C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5086AE-5883-440C-B50C-11A62CCEA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9D47871-344D-49F2-8584-76C9DB0F1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D2A2645-DD19-4E3A-A36C-A0150FDF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229A7E4-A307-473E-8F23-E608C1AD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F2CACEC-642A-4608-829F-93A81CF4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91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2D277F-B2BD-44CA-97B7-F552F557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089656-7F39-478C-82AD-651628919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750CFE0-8168-490C-8E40-3E5A4B4F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6BF8B84-181D-4B87-A000-D7D720C02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B5B88B6-CB4A-48A4-BA91-2C391A641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7FECE5B-79BC-4677-A558-D1DE39C9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C8D871E-D10C-4DD4-B4CE-D6D42919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210973B-B0FA-43B7-BBCC-B24DA748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859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CA1259-B994-452F-80E1-64E74361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42DFF45-DFBD-4441-91C6-D060AE71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E209685-278F-49D4-8A3F-DB238029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21278D5-BEAA-4DDD-A9A7-EB03EB25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00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9E9EE1F-234A-4CCB-96C2-241C59DB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45D717A-E47A-469E-B99D-D84793B4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C5A420-4758-4C14-B127-21B9084F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55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6A3592-2926-44FD-8A2B-8996E5FE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9F803C-8A24-4E90-A5A0-F453742CD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A80246F-3D63-4233-82D2-A2F1973F7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F0A427E-D680-4158-A0C9-FE2CD63A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1B5461-E713-4B0D-90EC-87416276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7FA6510-7DB0-4C61-B632-9A6D8B86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180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67E9EA-9632-4BF5-8E25-D79D8D0E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668F70F-8F33-4A40-92F0-9A2DC93D6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672185A-F386-4A7D-A6B4-0A9F613EC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0236A2D-D0D6-4AA4-944C-01EF6F41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28B4FEC-BC1B-426D-A8FB-678D6E3C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C6AC7BA-017C-4FE2-AFE1-16B87532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308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71AEF8D-305E-4257-85BF-5D9C3A79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7B034A8-3F10-458F-A1AB-782E41A59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ECEB23-665D-4CC2-B09D-0FF877407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AC50-A27D-4163-9956-89CB9D261FFE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EE4031-3D1E-4888-90AC-5968EA959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F411B4-CA0F-4551-83A9-2BF068486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ADF8-02E3-46B6-A552-3A21C6AC9C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05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30BAF1-B4DE-4977-8E97-77B253DC1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6000" dirty="0">
                <a:latin typeface="Palatino Linotype" panose="02040502050505030304" pitchFamily="18" charset="0"/>
              </a:rPr>
              <a:t>LNG üzemű kamion füstgázának hasznosítása ORC-rendszerrel</a:t>
            </a:r>
            <a:endParaRPr lang="hu-HU" dirty="0">
              <a:latin typeface="Palatino Linotype" panose="0204050205050503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C17032-0791-4F0C-AEA8-6FC77FC67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8609"/>
            <a:ext cx="9144000" cy="1655762"/>
          </a:xfrm>
        </p:spPr>
        <p:txBody>
          <a:bodyPr/>
          <a:lstStyle/>
          <a:p>
            <a:r>
              <a:rPr lang="hu-HU" dirty="0">
                <a:latin typeface="Palatino Linotype" panose="02040502050505030304" pitchFamily="18" charset="0"/>
              </a:rPr>
              <a:t>Tóth Délia</a:t>
            </a:r>
          </a:p>
          <a:p>
            <a:r>
              <a:rPr lang="hu-HU" dirty="0">
                <a:latin typeface="Palatino Linotype" panose="02040502050505030304" pitchFamily="18" charset="0"/>
              </a:rPr>
              <a:t>Wrabel Balázs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798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A820D4-C0DD-4D87-96C5-99EE7EA8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>
                <a:latin typeface="Palatino Linotype" panose="02040502050505030304" pitchFamily="18" charset="0"/>
              </a:rPr>
              <a:t>Mi is az az ORC-körfolyamat?</a:t>
            </a:r>
            <a:endParaRPr lang="hu-HU" dirty="0">
              <a:latin typeface="Palatino Linotype" panose="0204050205050503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B58769-A661-4EFB-9DF1-98D2FEEE5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5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>
                <a:latin typeface="Palatino Linotype" panose="02040502050505030304" pitchFamily="18" charset="0"/>
              </a:rPr>
              <a:t>Szerves munkaközeget alkalmazó </a:t>
            </a:r>
            <a:r>
              <a:rPr lang="hu-HU" sz="2800" dirty="0" err="1">
                <a:latin typeface="Palatino Linotype" panose="02040502050505030304" pitchFamily="18" charset="0"/>
              </a:rPr>
              <a:t>Rankine</a:t>
            </a:r>
            <a:r>
              <a:rPr lang="hu-HU" sz="2800" dirty="0">
                <a:latin typeface="Palatino Linotype" panose="02040502050505030304" pitchFamily="18" charset="0"/>
              </a:rPr>
              <a:t>-ciklus:</a:t>
            </a:r>
          </a:p>
          <a:p>
            <a:pPr marL="0" indent="0">
              <a:buNone/>
            </a:pPr>
            <a:r>
              <a:rPr lang="hu-HU" sz="2800" dirty="0">
                <a:latin typeface="Palatino Linotype" panose="02040502050505030304" pitchFamily="18" charset="0"/>
              </a:rPr>
              <a:t>	lehetővé teszi a kis hőmérsékletű hőforrások használatát</a:t>
            </a:r>
          </a:p>
          <a:p>
            <a:pPr marL="0" indent="0">
              <a:buNone/>
            </a:pPr>
            <a:r>
              <a:rPr lang="hu-HU" sz="2800" dirty="0">
                <a:latin typeface="Palatino Linotype" panose="02040502050505030304" pitchFamily="18" charset="0"/>
              </a:rPr>
              <a:t>A munkaközegeket 3 csoportba sorolhatjuk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D37864F-293C-4BF6-A24C-31F49FC20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801337"/>
              </p:ext>
            </p:extLst>
          </p:nvPr>
        </p:nvGraphicFramePr>
        <p:xfrm>
          <a:off x="404812" y="3143250"/>
          <a:ext cx="11787188" cy="450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521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862D99-3270-4B10-BB48-F4DA903B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84" y="802662"/>
            <a:ext cx="3768370" cy="5504688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Palatino Linotype" panose="02040502050505030304" pitchFamily="18" charset="0"/>
              </a:rPr>
              <a:t>A kamion</a:t>
            </a:r>
            <a:br>
              <a:rPr lang="hu-HU" sz="4000" dirty="0">
                <a:latin typeface="Palatino Linotype" panose="02040502050505030304" pitchFamily="18" charset="0"/>
              </a:rPr>
            </a:br>
            <a:r>
              <a:rPr lang="hu-HU" sz="4000" dirty="0">
                <a:latin typeface="Palatino Linotype" panose="02040502050505030304" pitchFamily="18" charset="0"/>
              </a:rPr>
              <a:t>ORC-rendszere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BD9C7075-6EAF-4925-A2B7-0202633BF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494502"/>
              </p:ext>
            </p:extLst>
          </p:nvPr>
        </p:nvGraphicFramePr>
        <p:xfrm>
          <a:off x="301450" y="676656"/>
          <a:ext cx="7373018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26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93BC14-E506-4020-9A56-441D56B8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58" y="301706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 kern="1200" dirty="0">
                <a:latin typeface="Palatino Linotype" panose="02040502050505030304" pitchFamily="18" charset="0"/>
              </a:rPr>
              <a:t>Lehetséges munkaközegek</a:t>
            </a:r>
            <a:endParaRPr lang="hu-HU" sz="48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E780F48E-A691-46E7-8529-EB10553BF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384714"/>
              </p:ext>
            </p:extLst>
          </p:nvPr>
        </p:nvGraphicFramePr>
        <p:xfrm>
          <a:off x="5548633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3821F208-93E7-4EF0-94C1-13FBC52D1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6159" y="1775881"/>
            <a:ext cx="892304" cy="30459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20EEB82-2817-44BB-BA68-B2A22BEBA2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6366" y="2247368"/>
            <a:ext cx="1172097" cy="30459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D8DADF5-6D4A-43E4-9D8F-BD1C8A9C94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1223" y="5161756"/>
            <a:ext cx="1172097" cy="30459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3E8E9FA-84BC-43C3-99AE-0D61077A5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6159" y="4216225"/>
            <a:ext cx="892304" cy="304596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AD465C5-4C77-4FEE-A6EF-E6201A271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6159" y="5654096"/>
            <a:ext cx="892304" cy="30459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7C51CE5-79B5-4071-BEF8-F4185A239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6159" y="4688990"/>
            <a:ext cx="892304" cy="304596"/>
          </a:xfrm>
          <a:prstGeom prst="rect">
            <a:avLst/>
          </a:prstGeom>
        </p:spPr>
      </p:pic>
      <p:sp>
        <p:nvSpPr>
          <p:cNvPr id="15" name="Szorzás jele 14">
            <a:extLst>
              <a:ext uri="{FF2B5EF4-FFF2-40B4-BE49-F238E27FC236}">
                <a16:creationId xmlns:a16="http://schemas.microsoft.com/office/drawing/2014/main" id="{B737143C-17BA-43D9-8C32-7431BA89531F}"/>
              </a:ext>
            </a:extLst>
          </p:cNvPr>
          <p:cNvSpPr/>
          <p:nvPr/>
        </p:nvSpPr>
        <p:spPr>
          <a:xfrm>
            <a:off x="10107168" y="3620793"/>
            <a:ext cx="490918" cy="4721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901B571B-569F-47C9-827A-F7D1CE0DE1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016" y="810775"/>
            <a:ext cx="892304" cy="304596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88E2E317-0603-48F5-A6F0-E23E7441A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016" y="1271928"/>
            <a:ext cx="892304" cy="304596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1A77318-6500-4EC5-9DA7-D65C9628E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558491"/>
              </p:ext>
            </p:extLst>
          </p:nvPr>
        </p:nvGraphicFramePr>
        <p:xfrm>
          <a:off x="247958" y="4993586"/>
          <a:ext cx="2530135" cy="139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1" name="Szövegdoboz 20">
            <a:extLst>
              <a:ext uri="{FF2B5EF4-FFF2-40B4-BE49-F238E27FC236}">
                <a16:creationId xmlns:a16="http://schemas.microsoft.com/office/drawing/2014/main" id="{6E16779C-2955-4A1B-8DC7-4196811FFC9D}"/>
              </a:ext>
            </a:extLst>
          </p:cNvPr>
          <p:cNvSpPr txBox="1"/>
          <p:nvPr/>
        </p:nvSpPr>
        <p:spPr>
          <a:xfrm>
            <a:off x="247958" y="4520821"/>
            <a:ext cx="26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Szempontok:</a:t>
            </a:r>
          </a:p>
        </p:txBody>
      </p:sp>
    </p:spTree>
    <p:extLst>
      <p:ext uri="{BB962C8B-B14F-4D97-AF65-F5344CB8AC3E}">
        <p14:creationId xmlns:p14="http://schemas.microsoft.com/office/powerpoint/2010/main" val="356649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44A70905-B058-4252-9CD3-59D7FBD6C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97417"/>
              </p:ext>
            </p:extLst>
          </p:nvPr>
        </p:nvGraphicFramePr>
        <p:xfrm>
          <a:off x="1168208" y="472444"/>
          <a:ext cx="9855583" cy="59131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33862">
                  <a:extLst>
                    <a:ext uri="{9D8B030D-6E8A-4147-A177-3AD203B41FA5}">
                      <a16:colId xmlns:a16="http://schemas.microsoft.com/office/drawing/2014/main" val="3404407357"/>
                    </a:ext>
                  </a:extLst>
                </a:gridCol>
                <a:gridCol w="1381083">
                  <a:extLst>
                    <a:ext uri="{9D8B030D-6E8A-4147-A177-3AD203B41FA5}">
                      <a16:colId xmlns:a16="http://schemas.microsoft.com/office/drawing/2014/main" val="2428726211"/>
                    </a:ext>
                  </a:extLst>
                </a:gridCol>
                <a:gridCol w="2443667">
                  <a:extLst>
                    <a:ext uri="{9D8B030D-6E8A-4147-A177-3AD203B41FA5}">
                      <a16:colId xmlns:a16="http://schemas.microsoft.com/office/drawing/2014/main" val="2393834347"/>
                    </a:ext>
                  </a:extLst>
                </a:gridCol>
                <a:gridCol w="1381083">
                  <a:extLst>
                    <a:ext uri="{9D8B030D-6E8A-4147-A177-3AD203B41FA5}">
                      <a16:colId xmlns:a16="http://schemas.microsoft.com/office/drawing/2014/main" val="2925108836"/>
                    </a:ext>
                  </a:extLst>
                </a:gridCol>
                <a:gridCol w="2815888">
                  <a:extLst>
                    <a:ext uri="{9D8B030D-6E8A-4147-A177-3AD203B41FA5}">
                      <a16:colId xmlns:a16="http://schemas.microsoft.com/office/drawing/2014/main" val="684210503"/>
                    </a:ext>
                  </a:extLst>
                </a:gridCol>
              </a:tblGrid>
              <a:tr h="5072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20190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belső hőcserélővel</a:t>
                      </a:r>
                      <a:endParaRPr lang="hu-HU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20190" marB="10095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belső hőcserélő nélkül</a:t>
                      </a:r>
                      <a:endParaRPr lang="hu-HU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20190" marB="10095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0369"/>
                  </a:ext>
                </a:extLst>
              </a:tr>
              <a:tr h="480001"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hatásfok</a:t>
                      </a:r>
                      <a:endParaRPr lang="hu-H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tengelyteljesítmény</a:t>
                      </a:r>
                      <a:endParaRPr lang="hu-H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hatásfok</a:t>
                      </a:r>
                      <a:endParaRPr lang="hu-H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tengelyteljesítmény</a:t>
                      </a:r>
                      <a:endParaRPr lang="hu-H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488625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u="none" strike="noStrike" cap="none" spc="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toloul</a:t>
                      </a:r>
                      <a:endParaRPr lang="hu-HU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200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41%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1,2337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25%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0,629</a:t>
                      </a:r>
                      <a:endParaRPr lang="hu-H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16219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1-butanol</a:t>
                      </a:r>
                      <a:endParaRPr lang="hu-HU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200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32%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0,9015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30%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0,8059</a:t>
                      </a:r>
                      <a:endParaRPr lang="hu-H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extLst>
                  <a:ext uri="{0D108BD9-81ED-4DB2-BD59-A6C34878D82A}">
                    <a16:rowId xmlns:a16="http://schemas.microsoft.com/office/drawing/2014/main" val="747889270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benzol</a:t>
                      </a:r>
                      <a:endParaRPr lang="hu-HU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200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37%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1,1053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33%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0,9445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extLst>
                  <a:ext uri="{0D108BD9-81ED-4DB2-BD59-A6C34878D82A}">
                    <a16:rowId xmlns:a16="http://schemas.microsoft.com/office/drawing/2014/main" val="4175449770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u="none" strike="noStrike" cap="none" spc="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ciklohexán</a:t>
                      </a:r>
                      <a:endParaRPr lang="hu-HU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200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23%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0,5593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41%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1,1677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extLst>
                  <a:ext uri="{0D108BD9-81ED-4DB2-BD59-A6C34878D82A}">
                    <a16:rowId xmlns:a16="http://schemas.microsoft.com/office/drawing/2014/main" val="3689201883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u="none" strike="noStrike" cap="none" spc="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hexafluorobenzol</a:t>
                      </a:r>
                      <a:endParaRPr lang="hu-HU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200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18%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0,4108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39%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1,04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extLst>
                  <a:ext uri="{0D108BD9-81ED-4DB2-BD59-A6C34878D82A}">
                    <a16:rowId xmlns:a16="http://schemas.microsoft.com/office/drawing/2014/main" val="751943016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r245fa</a:t>
                      </a:r>
                      <a:endParaRPr lang="hu-HU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200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17%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0,3825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25%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0,6196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extLst>
                  <a:ext uri="{0D108BD9-81ED-4DB2-BD59-A6C34878D82A}">
                    <a16:rowId xmlns:a16="http://schemas.microsoft.com/office/drawing/2014/main" val="405485224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r114</a:t>
                      </a:r>
                      <a:endParaRPr lang="hu-HU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200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18%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0,4288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27%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0,637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extLst>
                  <a:ext uri="{0D108BD9-81ED-4DB2-BD59-A6C34878D82A}">
                    <a16:rowId xmlns:a16="http://schemas.microsoft.com/office/drawing/2014/main" val="4007815932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n-pentán</a:t>
                      </a:r>
                      <a:endParaRPr lang="hu-HU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200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30%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0,8275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37%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0,9075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extLst>
                  <a:ext uri="{0D108BD9-81ED-4DB2-BD59-A6C34878D82A}">
                    <a16:rowId xmlns:a16="http://schemas.microsoft.com/office/drawing/2014/main" val="3199131643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n-hexán</a:t>
                      </a:r>
                      <a:endParaRPr lang="hu-HU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200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35%</a:t>
                      </a:r>
                      <a:endParaRPr lang="hu-HU" sz="1300" b="0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1,0466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45%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1,1606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extLst>
                  <a:ext uri="{0D108BD9-81ED-4DB2-BD59-A6C34878D82A}">
                    <a16:rowId xmlns:a16="http://schemas.microsoft.com/office/drawing/2014/main" val="3450069334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n-heptán</a:t>
                      </a:r>
                      <a:endParaRPr lang="hu-HU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200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42%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1,3746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52%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1,4295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81944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u="none" strike="noStrike" cap="none" spc="0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izopentán</a:t>
                      </a:r>
                      <a:endParaRPr lang="hu-HU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2000" marR="8412" marT="30285" marB="1009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29%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0,8036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36%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0,883</a:t>
                      </a:r>
                      <a:endParaRPr lang="hu-H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8412" marT="30285" marB="100950" anchor="ctr"/>
                </a:tc>
                <a:extLst>
                  <a:ext uri="{0D108BD9-81ED-4DB2-BD59-A6C34878D82A}">
                    <a16:rowId xmlns:a16="http://schemas.microsoft.com/office/drawing/2014/main" val="222085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61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0E92D0-F222-48A3-8BAF-FABD1851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Palatino Linotype" panose="02040502050505030304" pitchFamily="18" charset="0"/>
              </a:rPr>
              <a:t>A választott munkaközeg T-s diagramjai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7CD8D8D6-A9A4-4476-8345-AF0D542194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257669"/>
              </p:ext>
            </p:extLst>
          </p:nvPr>
        </p:nvGraphicFramePr>
        <p:xfrm>
          <a:off x="687279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9D01C42E-9138-450B-9032-FDD55436CD0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543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28D5C1-365B-4E2D-A6A4-B7FAE8EA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hu-HU" dirty="0">
                <a:latin typeface="Palatino Linotype" panose="02040502050505030304" pitchFamily="18" charset="0"/>
              </a:rPr>
              <a:t>Mire használhatjuk a megtermelt energiát?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63597884-C688-4197-A58E-C67012101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01695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33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8183D7-5202-46A0-80A6-4F15A02A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24" y="387802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>
                <a:latin typeface="Palatino Linotype" panose="02040502050505030304" pitchFamily="18" charset="0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2937260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426</Words>
  <Application>Microsoft Office PowerPoint</Application>
  <PresentationFormat>Szélesvásznú</PresentationFormat>
  <Paragraphs>135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Office-téma</vt:lpstr>
      <vt:lpstr>LNG üzemű kamion füstgázának hasznosítása ORC-rendszerrel</vt:lpstr>
      <vt:lpstr>Mi is az az ORC-körfolyamat?</vt:lpstr>
      <vt:lpstr>A kamion ORC-rendszere</vt:lpstr>
      <vt:lpstr>Lehetséges munkaközegek</vt:lpstr>
      <vt:lpstr>PowerPoint-bemutató</vt:lpstr>
      <vt:lpstr>A választott munkaközeg T-s diagramjai</vt:lpstr>
      <vt:lpstr>Mire használhatjuk a megtermelt energiát?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LNG üzemű kamion füstgázának hasznosítása ORC-rendszerrel</dc:title>
  <dc:creator>Délia Tóth</dc:creator>
  <cp:lastModifiedBy>Délia Tóth</cp:lastModifiedBy>
  <cp:revision>6</cp:revision>
  <dcterms:created xsi:type="dcterms:W3CDTF">2021-05-06T08:56:36Z</dcterms:created>
  <dcterms:modified xsi:type="dcterms:W3CDTF">2021-05-06T14:51:33Z</dcterms:modified>
</cp:coreProperties>
</file>